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Unique" charset="1" panose="00000000000000000000"/>
      <p:regular r:id="rId20"/>
    </p:embeddedFont>
    <p:embeddedFont>
      <p:font typeface="Vintii" charset="1" panose="02000500000000000000"/>
      <p:regular r:id="rId21"/>
    </p:embeddedFont>
    <p:embeddedFont>
      <p:font typeface="Marykate" charset="1" panose="000000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jpe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png" Type="http://schemas.openxmlformats.org/officeDocument/2006/relationships/image"/><Relationship Id="rId12" Target="../media/image28.png" Type="http://schemas.openxmlformats.org/officeDocument/2006/relationships/image"/><Relationship Id="rId2" Target="../media/image4.jpeg" Type="http://schemas.openxmlformats.org/officeDocument/2006/relationships/image"/><Relationship Id="rId3" Target="../media/image8.jpeg" Type="http://schemas.openxmlformats.org/officeDocument/2006/relationships/image"/><Relationship Id="rId4" Target="../media/image9.jpe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4.png" Type="http://schemas.openxmlformats.org/officeDocument/2006/relationships/image"/><Relationship Id="rId9" Target="../media/image2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2" Target="../media/image4.jpeg" Type="http://schemas.openxmlformats.org/officeDocument/2006/relationships/image"/><Relationship Id="rId3" Target="../media/image8.jpeg" Type="http://schemas.openxmlformats.org/officeDocument/2006/relationships/image"/><Relationship Id="rId4" Target="../media/image9.jpe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9.png" Type="http://schemas.openxmlformats.org/officeDocument/2006/relationships/image"/><Relationship Id="rId9" Target="../media/image3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VAGpINJu4-I.mp4" Type="http://schemas.microsoft.com/office/2007/relationships/media"/><Relationship Id="rId2" Target="../media/image4.jpeg" Type="http://schemas.openxmlformats.org/officeDocument/2006/relationships/image"/><Relationship Id="rId3" Target="../media/image8.jpeg" Type="http://schemas.openxmlformats.org/officeDocument/2006/relationships/image"/><Relationship Id="rId4" Target="../media/image9.jpe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32.jpeg" Type="http://schemas.openxmlformats.org/officeDocument/2006/relationships/image"/><Relationship Id="rId9" Target="../media/VAGpINJu4-I.mp4" Type="http://schemas.openxmlformats.org/officeDocument/2006/relationships/video"/></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33.jpe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9.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2" Target="../media/image4.jpeg" Type="http://schemas.openxmlformats.org/officeDocument/2006/relationships/image"/><Relationship Id="rId3" Target="../media/image1.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3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8.jpeg" Type="http://schemas.openxmlformats.org/officeDocument/2006/relationships/image"/><Relationship Id="rId4" Target="../media/image9.jpe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8.jpeg" Type="http://schemas.openxmlformats.org/officeDocument/2006/relationships/image"/><Relationship Id="rId4" Target="../media/image9.jpe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6.png" Type="http://schemas.openxmlformats.org/officeDocument/2006/relationships/image"/><Relationship Id="rId12" Target="../media/image7.svg" Type="http://schemas.openxmlformats.org/officeDocument/2006/relationships/image"/><Relationship Id="rId2" Target="../media/image1.png" Type="http://schemas.openxmlformats.org/officeDocument/2006/relationships/image"/><Relationship Id="rId3" Target="../media/image8.jpe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6.png" Type="http://schemas.openxmlformats.org/officeDocument/2006/relationships/image"/><Relationship Id="rId12" Target="../media/image7.svg" Type="http://schemas.openxmlformats.org/officeDocument/2006/relationships/image"/><Relationship Id="rId2" Target="../media/image1.png" Type="http://schemas.openxmlformats.org/officeDocument/2006/relationships/image"/><Relationship Id="rId3" Target="../media/image8.jpe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8.jpeg" Type="http://schemas.openxmlformats.org/officeDocument/2006/relationships/image"/><Relationship Id="rId4" Target="../media/image9.jpe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8.jpeg" Type="http://schemas.openxmlformats.org/officeDocument/2006/relationships/image"/><Relationship Id="rId4" Target="../media/image9.jpe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png" Type="http://schemas.openxmlformats.org/officeDocument/2006/relationships/image"/><Relationship Id="rId2" Target="../media/image4.jpeg" Type="http://schemas.openxmlformats.org/officeDocument/2006/relationships/image"/><Relationship Id="rId3" Target="../media/image8.jpeg" Type="http://schemas.openxmlformats.org/officeDocument/2006/relationships/image"/><Relationship Id="rId4" Target="../media/image9.jpe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0.png" Type="http://schemas.openxmlformats.org/officeDocument/2006/relationships/image"/><Relationship Id="rId9"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EDE2"/>
        </a:solidFill>
      </p:bgPr>
    </p:bg>
    <p:spTree>
      <p:nvGrpSpPr>
        <p:cNvPr id="1" name=""/>
        <p:cNvGrpSpPr/>
        <p:nvPr/>
      </p:nvGrpSpPr>
      <p:grpSpPr>
        <a:xfrm>
          <a:off x="0" y="0"/>
          <a:ext cx="0" cy="0"/>
          <a:chOff x="0" y="0"/>
          <a:chExt cx="0" cy="0"/>
        </a:xfrm>
      </p:grpSpPr>
      <p:sp>
        <p:nvSpPr>
          <p:cNvPr name="Freeform 2" id="2"/>
          <p:cNvSpPr/>
          <p:nvPr/>
        </p:nvSpPr>
        <p:spPr>
          <a:xfrm flipH="false" flipV="false" rot="-5593216">
            <a:off x="-1049628" y="6066657"/>
            <a:ext cx="5312174" cy="6071055"/>
          </a:xfrm>
          <a:custGeom>
            <a:avLst/>
            <a:gdLst/>
            <a:ahLst/>
            <a:cxnLst/>
            <a:rect r="r" b="b" t="t" l="l"/>
            <a:pathLst>
              <a:path h="6071055" w="5312174">
                <a:moveTo>
                  <a:pt x="0" y="0"/>
                </a:moveTo>
                <a:lnTo>
                  <a:pt x="5312173" y="0"/>
                </a:lnTo>
                <a:lnTo>
                  <a:pt x="5312173" y="6071055"/>
                </a:lnTo>
                <a:lnTo>
                  <a:pt x="0" y="6071055"/>
                </a:lnTo>
                <a:lnTo>
                  <a:pt x="0" y="0"/>
                </a:lnTo>
                <a:close/>
              </a:path>
            </a:pathLst>
          </a:custGeom>
          <a:blipFill>
            <a:blip r:embed="rId2"/>
            <a:stretch>
              <a:fillRect l="0" t="0" r="0" b="0"/>
            </a:stretch>
          </a:blipFill>
        </p:spPr>
      </p:sp>
      <p:sp>
        <p:nvSpPr>
          <p:cNvPr name="Freeform 3" id="3"/>
          <p:cNvSpPr/>
          <p:nvPr/>
        </p:nvSpPr>
        <p:spPr>
          <a:xfrm flipH="false" flipV="false" rot="-5593216">
            <a:off x="14010667" y="-1791078"/>
            <a:ext cx="5312174" cy="6071055"/>
          </a:xfrm>
          <a:custGeom>
            <a:avLst/>
            <a:gdLst/>
            <a:ahLst/>
            <a:cxnLst/>
            <a:rect r="r" b="b" t="t" l="l"/>
            <a:pathLst>
              <a:path h="6071055" w="5312174">
                <a:moveTo>
                  <a:pt x="0" y="0"/>
                </a:moveTo>
                <a:lnTo>
                  <a:pt x="5312174" y="0"/>
                </a:lnTo>
                <a:lnTo>
                  <a:pt x="5312174" y="6071055"/>
                </a:lnTo>
                <a:lnTo>
                  <a:pt x="0" y="6071055"/>
                </a:lnTo>
                <a:lnTo>
                  <a:pt x="0" y="0"/>
                </a:lnTo>
                <a:close/>
              </a:path>
            </a:pathLst>
          </a:custGeom>
          <a:blipFill>
            <a:blip r:embed="rId2"/>
            <a:stretch>
              <a:fillRect l="0" t="0" r="0" b="0"/>
            </a:stretch>
          </a:blipFill>
        </p:spPr>
      </p:sp>
      <p:sp>
        <p:nvSpPr>
          <p:cNvPr name="Freeform 4" id="4"/>
          <p:cNvSpPr/>
          <p:nvPr/>
        </p:nvSpPr>
        <p:spPr>
          <a:xfrm flipH="false" flipV="false" rot="-8100000">
            <a:off x="15335691" y="2710682"/>
            <a:ext cx="2662126" cy="2747034"/>
          </a:xfrm>
          <a:custGeom>
            <a:avLst/>
            <a:gdLst/>
            <a:ahLst/>
            <a:cxnLst/>
            <a:rect r="r" b="b" t="t" l="l"/>
            <a:pathLst>
              <a:path h="2747034" w="2662126">
                <a:moveTo>
                  <a:pt x="0" y="0"/>
                </a:moveTo>
                <a:lnTo>
                  <a:pt x="2662126" y="0"/>
                </a:lnTo>
                <a:lnTo>
                  <a:pt x="2662126" y="2747034"/>
                </a:lnTo>
                <a:lnTo>
                  <a:pt x="0" y="27470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1764743">
            <a:off x="-3939419" y="-8123799"/>
            <a:ext cx="11652341" cy="11652341"/>
          </a:xfrm>
          <a:custGeom>
            <a:avLst/>
            <a:gdLst/>
            <a:ahLst/>
            <a:cxnLst/>
            <a:rect r="r" b="b" t="t" l="l"/>
            <a:pathLst>
              <a:path h="11652341" w="11652341">
                <a:moveTo>
                  <a:pt x="0" y="0"/>
                </a:moveTo>
                <a:lnTo>
                  <a:pt x="11652342" y="0"/>
                </a:lnTo>
                <a:lnTo>
                  <a:pt x="11652342" y="11652342"/>
                </a:lnTo>
                <a:lnTo>
                  <a:pt x="0" y="11652342"/>
                </a:lnTo>
                <a:lnTo>
                  <a:pt x="0" y="0"/>
                </a:lnTo>
                <a:close/>
              </a:path>
            </a:pathLst>
          </a:custGeom>
          <a:blipFill>
            <a:blip r:embed="rId5"/>
            <a:stretch>
              <a:fillRect l="0" t="0" r="0" b="0"/>
            </a:stretch>
          </a:blipFill>
        </p:spPr>
      </p:sp>
      <p:grpSp>
        <p:nvGrpSpPr>
          <p:cNvPr name="Group 6" id="6"/>
          <p:cNvGrpSpPr/>
          <p:nvPr/>
        </p:nvGrpSpPr>
        <p:grpSpPr>
          <a:xfrm rot="5400000">
            <a:off x="1886752" y="2171772"/>
            <a:ext cx="1420060" cy="1420060"/>
            <a:chOff x="0" y="0"/>
            <a:chExt cx="1893413" cy="1893413"/>
          </a:xfrm>
        </p:grpSpPr>
        <p:sp>
          <p:nvSpPr>
            <p:cNvPr name="Freeform 7" id="7"/>
            <p:cNvSpPr/>
            <p:nvPr/>
          </p:nvSpPr>
          <p:spPr>
            <a:xfrm flipH="false" flipV="false" rot="0">
              <a:off x="0" y="0"/>
              <a:ext cx="1893413" cy="1893413"/>
            </a:xfrm>
            <a:custGeom>
              <a:avLst/>
              <a:gdLst/>
              <a:ahLst/>
              <a:cxnLst/>
              <a:rect r="r" b="b" t="t" l="l"/>
              <a:pathLst>
                <a:path h="1893413" w="1893413">
                  <a:moveTo>
                    <a:pt x="0" y="0"/>
                  </a:moveTo>
                  <a:lnTo>
                    <a:pt x="1893413" y="0"/>
                  </a:lnTo>
                  <a:lnTo>
                    <a:pt x="1893413" y="1893413"/>
                  </a:lnTo>
                  <a:lnTo>
                    <a:pt x="0" y="1893413"/>
                  </a:lnTo>
                  <a:lnTo>
                    <a:pt x="0" y="0"/>
                  </a:lnTo>
                  <a:close/>
                </a:path>
              </a:pathLst>
            </a:custGeom>
            <a:blipFill>
              <a:blip r:embed="rId6"/>
              <a:stretch>
                <a:fillRect l="0" t="0" r="0" b="0"/>
              </a:stretch>
            </a:blipFill>
          </p:spPr>
        </p:sp>
        <p:grpSp>
          <p:nvGrpSpPr>
            <p:cNvPr name="Group 8" id="8"/>
            <p:cNvGrpSpPr/>
            <p:nvPr/>
          </p:nvGrpSpPr>
          <p:grpSpPr>
            <a:xfrm rot="0">
              <a:off x="839799" y="527514"/>
              <a:ext cx="213816" cy="21381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nvGrpSpPr>
            <p:cNvPr name="Group 11" id="11"/>
            <p:cNvGrpSpPr/>
            <p:nvPr/>
          </p:nvGrpSpPr>
          <p:grpSpPr>
            <a:xfrm rot="0">
              <a:off x="839799" y="1152084"/>
              <a:ext cx="213816" cy="21381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grpSp>
        <p:nvGrpSpPr>
          <p:cNvPr name="Group 14" id="14"/>
          <p:cNvGrpSpPr/>
          <p:nvPr/>
        </p:nvGrpSpPr>
        <p:grpSpPr>
          <a:xfrm rot="5400000">
            <a:off x="1840110" y="6695168"/>
            <a:ext cx="1420060" cy="1420060"/>
            <a:chOff x="0" y="0"/>
            <a:chExt cx="1893413" cy="1893413"/>
          </a:xfrm>
        </p:grpSpPr>
        <p:sp>
          <p:nvSpPr>
            <p:cNvPr name="Freeform 15" id="15"/>
            <p:cNvSpPr/>
            <p:nvPr/>
          </p:nvSpPr>
          <p:spPr>
            <a:xfrm flipH="false" flipV="false" rot="0">
              <a:off x="0" y="0"/>
              <a:ext cx="1893413" cy="1893413"/>
            </a:xfrm>
            <a:custGeom>
              <a:avLst/>
              <a:gdLst/>
              <a:ahLst/>
              <a:cxnLst/>
              <a:rect r="r" b="b" t="t" l="l"/>
              <a:pathLst>
                <a:path h="1893413" w="1893413">
                  <a:moveTo>
                    <a:pt x="0" y="0"/>
                  </a:moveTo>
                  <a:lnTo>
                    <a:pt x="1893413" y="0"/>
                  </a:lnTo>
                  <a:lnTo>
                    <a:pt x="1893413" y="1893413"/>
                  </a:lnTo>
                  <a:lnTo>
                    <a:pt x="0" y="1893413"/>
                  </a:lnTo>
                  <a:lnTo>
                    <a:pt x="0" y="0"/>
                  </a:lnTo>
                  <a:close/>
                </a:path>
              </a:pathLst>
            </a:custGeom>
            <a:blipFill>
              <a:blip r:embed="rId6"/>
              <a:stretch>
                <a:fillRect l="0" t="0" r="0" b="0"/>
              </a:stretch>
            </a:blipFill>
          </p:spPr>
        </p:sp>
        <p:grpSp>
          <p:nvGrpSpPr>
            <p:cNvPr name="Group 16" id="16"/>
            <p:cNvGrpSpPr/>
            <p:nvPr/>
          </p:nvGrpSpPr>
          <p:grpSpPr>
            <a:xfrm rot="0">
              <a:off x="839799" y="527514"/>
              <a:ext cx="213816" cy="21381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nvGrpSpPr>
            <p:cNvPr name="Group 19" id="19"/>
            <p:cNvGrpSpPr/>
            <p:nvPr/>
          </p:nvGrpSpPr>
          <p:grpSpPr>
            <a:xfrm rot="0">
              <a:off x="839799" y="1152084"/>
              <a:ext cx="213816" cy="21381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sp>
        <p:nvSpPr>
          <p:cNvPr name="Freeform 22" id="22"/>
          <p:cNvSpPr/>
          <p:nvPr/>
        </p:nvSpPr>
        <p:spPr>
          <a:xfrm flipH="false" flipV="false" rot="0">
            <a:off x="2347021" y="3858660"/>
            <a:ext cx="522843" cy="505732"/>
          </a:xfrm>
          <a:custGeom>
            <a:avLst/>
            <a:gdLst/>
            <a:ahLst/>
            <a:cxnLst/>
            <a:rect r="r" b="b" t="t" l="l"/>
            <a:pathLst>
              <a:path h="505732" w="522843">
                <a:moveTo>
                  <a:pt x="0" y="0"/>
                </a:moveTo>
                <a:lnTo>
                  <a:pt x="522843" y="0"/>
                </a:lnTo>
                <a:lnTo>
                  <a:pt x="522843" y="505732"/>
                </a:lnTo>
                <a:lnTo>
                  <a:pt x="0" y="5057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3" id="23"/>
          <p:cNvSpPr/>
          <p:nvPr/>
        </p:nvSpPr>
        <p:spPr>
          <a:xfrm flipH="false" flipV="false" rot="0">
            <a:off x="2347021" y="4544109"/>
            <a:ext cx="522843" cy="505732"/>
          </a:xfrm>
          <a:custGeom>
            <a:avLst/>
            <a:gdLst/>
            <a:ahLst/>
            <a:cxnLst/>
            <a:rect r="r" b="b" t="t" l="l"/>
            <a:pathLst>
              <a:path h="505732" w="522843">
                <a:moveTo>
                  <a:pt x="0" y="0"/>
                </a:moveTo>
                <a:lnTo>
                  <a:pt x="522843" y="0"/>
                </a:lnTo>
                <a:lnTo>
                  <a:pt x="522843" y="505732"/>
                </a:lnTo>
                <a:lnTo>
                  <a:pt x="0" y="5057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4" id="24"/>
          <p:cNvSpPr/>
          <p:nvPr/>
        </p:nvSpPr>
        <p:spPr>
          <a:xfrm flipH="false" flipV="false" rot="0">
            <a:off x="2347021" y="5229557"/>
            <a:ext cx="522843" cy="505732"/>
          </a:xfrm>
          <a:custGeom>
            <a:avLst/>
            <a:gdLst/>
            <a:ahLst/>
            <a:cxnLst/>
            <a:rect r="r" b="b" t="t" l="l"/>
            <a:pathLst>
              <a:path h="505732" w="522843">
                <a:moveTo>
                  <a:pt x="0" y="0"/>
                </a:moveTo>
                <a:lnTo>
                  <a:pt x="522843" y="0"/>
                </a:lnTo>
                <a:lnTo>
                  <a:pt x="522843" y="505732"/>
                </a:lnTo>
                <a:lnTo>
                  <a:pt x="0" y="5057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5" id="25"/>
          <p:cNvSpPr/>
          <p:nvPr/>
        </p:nvSpPr>
        <p:spPr>
          <a:xfrm flipH="false" flipV="false" rot="0">
            <a:off x="2347021" y="5915005"/>
            <a:ext cx="522843" cy="505732"/>
          </a:xfrm>
          <a:custGeom>
            <a:avLst/>
            <a:gdLst/>
            <a:ahLst/>
            <a:cxnLst/>
            <a:rect r="r" b="b" t="t" l="l"/>
            <a:pathLst>
              <a:path h="505732" w="522843">
                <a:moveTo>
                  <a:pt x="0" y="0"/>
                </a:moveTo>
                <a:lnTo>
                  <a:pt x="522843" y="0"/>
                </a:lnTo>
                <a:lnTo>
                  <a:pt x="522843" y="505732"/>
                </a:lnTo>
                <a:lnTo>
                  <a:pt x="0" y="5057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6" id="26"/>
          <p:cNvSpPr txBox="true"/>
          <p:nvPr/>
        </p:nvSpPr>
        <p:spPr>
          <a:xfrm rot="0">
            <a:off x="4096891" y="2757977"/>
            <a:ext cx="10094219" cy="3709518"/>
          </a:xfrm>
          <a:prstGeom prst="rect">
            <a:avLst/>
          </a:prstGeom>
        </p:spPr>
        <p:txBody>
          <a:bodyPr anchor="t" rtlCol="false" tIns="0" lIns="0" bIns="0" rIns="0">
            <a:spAutoFit/>
          </a:bodyPr>
          <a:lstStyle/>
          <a:p>
            <a:pPr algn="ctr">
              <a:lnSpc>
                <a:spcPts val="13571"/>
              </a:lnSpc>
            </a:pPr>
            <a:r>
              <a:rPr lang="en-US" sz="12338">
                <a:solidFill>
                  <a:srgbClr val="3A3E61"/>
                </a:solidFill>
                <a:latin typeface="Unique"/>
                <a:ea typeface="Unique"/>
                <a:cs typeface="Unique"/>
                <a:sym typeface="Unique"/>
              </a:rPr>
              <a:t>PRESENTASI KELOMPOK 9</a:t>
            </a:r>
          </a:p>
        </p:txBody>
      </p:sp>
      <p:sp>
        <p:nvSpPr>
          <p:cNvPr name="TextBox 27" id="27"/>
          <p:cNvSpPr txBox="true"/>
          <p:nvPr/>
        </p:nvSpPr>
        <p:spPr>
          <a:xfrm rot="0">
            <a:off x="4726371" y="7072210"/>
            <a:ext cx="8835257" cy="1383884"/>
          </a:xfrm>
          <a:prstGeom prst="rect">
            <a:avLst/>
          </a:prstGeom>
        </p:spPr>
        <p:txBody>
          <a:bodyPr anchor="t" rtlCol="false" tIns="0" lIns="0" bIns="0" rIns="0">
            <a:spAutoFit/>
          </a:bodyPr>
          <a:lstStyle/>
          <a:p>
            <a:pPr algn="ctr">
              <a:lnSpc>
                <a:spcPts val="5406"/>
              </a:lnSpc>
            </a:pPr>
            <a:r>
              <a:rPr lang="en-US" sz="4914">
                <a:solidFill>
                  <a:srgbClr val="3A3E61"/>
                </a:solidFill>
                <a:latin typeface="Vintii"/>
                <a:ea typeface="Vintii"/>
                <a:cs typeface="Vintii"/>
                <a:sym typeface="Vintii"/>
              </a:rPr>
              <a:t>InEdu - Inklusif Edukasi untuk Semua</a:t>
            </a:r>
          </a:p>
        </p:txBody>
      </p:sp>
      <p:sp>
        <p:nvSpPr>
          <p:cNvPr name="AutoShape 28" id="28"/>
          <p:cNvSpPr/>
          <p:nvPr/>
        </p:nvSpPr>
        <p:spPr>
          <a:xfrm flipV="true">
            <a:off x="15674602" y="0"/>
            <a:ext cx="2613398" cy="1028700"/>
          </a:xfrm>
          <a:prstGeom prst="line">
            <a:avLst/>
          </a:prstGeom>
          <a:ln cap="rnd" w="76200">
            <a:solidFill>
              <a:srgbClr val="9AA5DF"/>
            </a:solidFill>
            <a:prstDash val="sysDash"/>
            <a:headEnd type="none" len="sm" w="sm"/>
            <a:tailEnd type="none" len="sm" w="sm"/>
          </a:ln>
        </p:spPr>
      </p:sp>
      <p:sp>
        <p:nvSpPr>
          <p:cNvPr name="Freeform 29" id="29"/>
          <p:cNvSpPr/>
          <p:nvPr/>
        </p:nvSpPr>
        <p:spPr>
          <a:xfrm flipH="false" flipV="false" rot="-1764743">
            <a:off x="10343423" y="7749018"/>
            <a:ext cx="11652341" cy="11652341"/>
          </a:xfrm>
          <a:custGeom>
            <a:avLst/>
            <a:gdLst/>
            <a:ahLst/>
            <a:cxnLst/>
            <a:rect r="r" b="b" t="t" l="l"/>
            <a:pathLst>
              <a:path h="11652341" w="11652341">
                <a:moveTo>
                  <a:pt x="0" y="0"/>
                </a:moveTo>
                <a:lnTo>
                  <a:pt x="11652342" y="0"/>
                </a:lnTo>
                <a:lnTo>
                  <a:pt x="11652342" y="11652341"/>
                </a:lnTo>
                <a:lnTo>
                  <a:pt x="0" y="11652341"/>
                </a:lnTo>
                <a:lnTo>
                  <a:pt x="0" y="0"/>
                </a:lnTo>
                <a:close/>
              </a:path>
            </a:pathLst>
          </a:custGeom>
          <a:blipFill>
            <a:blip r:embed="rId5"/>
            <a:stretch>
              <a:fillRect l="0" t="0" r="0" b="0"/>
            </a:stretch>
          </a:blipFill>
        </p:spPr>
      </p:sp>
      <p:sp>
        <p:nvSpPr>
          <p:cNvPr name="AutoShape 30" id="30"/>
          <p:cNvSpPr/>
          <p:nvPr/>
        </p:nvSpPr>
        <p:spPr>
          <a:xfrm>
            <a:off x="15674602" y="9258300"/>
            <a:ext cx="2613398" cy="1028700"/>
          </a:xfrm>
          <a:prstGeom prst="line">
            <a:avLst/>
          </a:prstGeom>
          <a:ln cap="rnd" w="76200">
            <a:solidFill>
              <a:srgbClr val="9AA5DF"/>
            </a:solidFill>
            <a:prstDash val="sysDash"/>
            <a:headEnd type="none" len="sm" w="sm"/>
            <a:tailEnd type="none" len="sm" w="sm"/>
          </a:ln>
        </p:spPr>
      </p:sp>
      <p:sp>
        <p:nvSpPr>
          <p:cNvPr name="AutoShape 31" id="31"/>
          <p:cNvSpPr/>
          <p:nvPr/>
        </p:nvSpPr>
        <p:spPr>
          <a:xfrm flipH="true">
            <a:off x="0" y="9258300"/>
            <a:ext cx="2550140" cy="1028700"/>
          </a:xfrm>
          <a:prstGeom prst="line">
            <a:avLst/>
          </a:prstGeom>
          <a:ln cap="rnd" w="76200">
            <a:solidFill>
              <a:srgbClr val="9AA5DF"/>
            </a:solidFill>
            <a:prstDash val="sysDash"/>
            <a:headEnd type="none" len="sm" w="sm"/>
            <a:tailEnd type="none" len="sm" w="sm"/>
          </a:ln>
        </p:spPr>
      </p:sp>
      <p:sp>
        <p:nvSpPr>
          <p:cNvPr name="AutoShape 32" id="32"/>
          <p:cNvSpPr/>
          <p:nvPr/>
        </p:nvSpPr>
        <p:spPr>
          <a:xfrm flipH="true" flipV="true">
            <a:off x="0" y="0"/>
            <a:ext cx="2562741" cy="1064656"/>
          </a:xfrm>
          <a:prstGeom prst="line">
            <a:avLst/>
          </a:prstGeom>
          <a:ln cap="rnd" w="76200">
            <a:solidFill>
              <a:srgbClr val="9AA5DF"/>
            </a:solidFill>
            <a:prstDash val="sysDash"/>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1EDE2"/>
        </a:solidFill>
      </p:bgPr>
    </p:bg>
    <p:spTree>
      <p:nvGrpSpPr>
        <p:cNvPr id="1" name=""/>
        <p:cNvGrpSpPr/>
        <p:nvPr/>
      </p:nvGrpSpPr>
      <p:grpSpPr>
        <a:xfrm>
          <a:off x="0" y="0"/>
          <a:ext cx="0" cy="0"/>
          <a:chOff x="0" y="0"/>
          <a:chExt cx="0" cy="0"/>
        </a:xfrm>
      </p:grpSpPr>
      <p:sp>
        <p:nvSpPr>
          <p:cNvPr name="Freeform 2" id="2"/>
          <p:cNvSpPr/>
          <p:nvPr/>
        </p:nvSpPr>
        <p:spPr>
          <a:xfrm flipH="false" flipV="false" rot="0">
            <a:off x="13758234" y="-1180902"/>
            <a:ext cx="11580664" cy="11580664"/>
          </a:xfrm>
          <a:custGeom>
            <a:avLst/>
            <a:gdLst/>
            <a:ahLst/>
            <a:cxnLst/>
            <a:rect r="r" b="b" t="t" l="l"/>
            <a:pathLst>
              <a:path h="11580664" w="11580664">
                <a:moveTo>
                  <a:pt x="0" y="0"/>
                </a:moveTo>
                <a:lnTo>
                  <a:pt x="11580664" y="0"/>
                </a:lnTo>
                <a:lnTo>
                  <a:pt x="11580664" y="11580665"/>
                </a:lnTo>
                <a:lnTo>
                  <a:pt x="0" y="11580665"/>
                </a:lnTo>
                <a:lnTo>
                  <a:pt x="0" y="0"/>
                </a:lnTo>
                <a:close/>
              </a:path>
            </a:pathLst>
          </a:custGeom>
          <a:blipFill>
            <a:blip r:embed="rId2"/>
            <a:stretch>
              <a:fillRect l="0" t="0" r="0" b="0"/>
            </a:stretch>
          </a:blipFill>
        </p:spPr>
      </p:sp>
      <p:sp>
        <p:nvSpPr>
          <p:cNvPr name="Freeform 3" id="3"/>
          <p:cNvSpPr/>
          <p:nvPr/>
        </p:nvSpPr>
        <p:spPr>
          <a:xfrm flipH="false" flipV="false" rot="0">
            <a:off x="-7053475" y="0"/>
            <a:ext cx="11580664" cy="11580664"/>
          </a:xfrm>
          <a:custGeom>
            <a:avLst/>
            <a:gdLst/>
            <a:ahLst/>
            <a:cxnLst/>
            <a:rect r="r" b="b" t="t" l="l"/>
            <a:pathLst>
              <a:path h="11580664" w="11580664">
                <a:moveTo>
                  <a:pt x="0" y="0"/>
                </a:moveTo>
                <a:lnTo>
                  <a:pt x="11580664" y="0"/>
                </a:lnTo>
                <a:lnTo>
                  <a:pt x="11580664" y="11580664"/>
                </a:lnTo>
                <a:lnTo>
                  <a:pt x="0" y="11580664"/>
                </a:lnTo>
                <a:lnTo>
                  <a:pt x="0" y="0"/>
                </a:lnTo>
                <a:close/>
              </a:path>
            </a:pathLst>
          </a:custGeom>
          <a:blipFill>
            <a:blip r:embed="rId2"/>
            <a:stretch>
              <a:fillRect l="0" t="0" r="0" b="0"/>
            </a:stretch>
          </a:blipFill>
        </p:spPr>
      </p:sp>
      <p:sp>
        <p:nvSpPr>
          <p:cNvPr name="Freeform 4" id="4"/>
          <p:cNvSpPr/>
          <p:nvPr/>
        </p:nvSpPr>
        <p:spPr>
          <a:xfrm flipH="false" flipV="false" rot="0">
            <a:off x="1383715" y="1028700"/>
            <a:ext cx="15520570" cy="8229600"/>
          </a:xfrm>
          <a:custGeom>
            <a:avLst/>
            <a:gdLst/>
            <a:ahLst/>
            <a:cxnLst/>
            <a:rect r="r" b="b" t="t" l="l"/>
            <a:pathLst>
              <a:path h="8229600" w="15520570">
                <a:moveTo>
                  <a:pt x="0" y="0"/>
                </a:moveTo>
                <a:lnTo>
                  <a:pt x="15520570" y="0"/>
                </a:lnTo>
                <a:lnTo>
                  <a:pt x="15520570" y="8229600"/>
                </a:lnTo>
                <a:lnTo>
                  <a:pt x="0" y="8229600"/>
                </a:lnTo>
                <a:lnTo>
                  <a:pt x="0" y="0"/>
                </a:lnTo>
                <a:close/>
              </a:path>
            </a:pathLst>
          </a:custGeom>
          <a:blipFill>
            <a:blip r:embed="rId3"/>
            <a:stretch>
              <a:fillRect l="0" t="-9951" r="0" b="-15699"/>
            </a:stretch>
          </a:blipFill>
        </p:spPr>
      </p:sp>
      <p:sp>
        <p:nvSpPr>
          <p:cNvPr name="Freeform 5" id="5"/>
          <p:cNvSpPr/>
          <p:nvPr/>
        </p:nvSpPr>
        <p:spPr>
          <a:xfrm flipH="false" flipV="false" rot="-5400000">
            <a:off x="5434194" y="-2271724"/>
            <a:ext cx="7465864" cy="14813868"/>
          </a:xfrm>
          <a:custGeom>
            <a:avLst/>
            <a:gdLst/>
            <a:ahLst/>
            <a:cxnLst/>
            <a:rect r="r" b="b" t="t" l="l"/>
            <a:pathLst>
              <a:path h="14813868" w="7465864">
                <a:moveTo>
                  <a:pt x="0" y="0"/>
                </a:moveTo>
                <a:lnTo>
                  <a:pt x="7465865" y="0"/>
                </a:lnTo>
                <a:lnTo>
                  <a:pt x="7465865" y="14813868"/>
                </a:lnTo>
                <a:lnTo>
                  <a:pt x="0" y="14813868"/>
                </a:lnTo>
                <a:lnTo>
                  <a:pt x="0" y="0"/>
                </a:lnTo>
                <a:close/>
              </a:path>
            </a:pathLst>
          </a:custGeom>
          <a:blipFill>
            <a:blip r:embed="rId4"/>
            <a:stretch>
              <a:fillRect l="-29965" t="0" r="0" b="0"/>
            </a:stretch>
          </a:blipFill>
        </p:spPr>
      </p:sp>
      <p:grpSp>
        <p:nvGrpSpPr>
          <p:cNvPr name="Group 6" id="6"/>
          <p:cNvGrpSpPr/>
          <p:nvPr/>
        </p:nvGrpSpPr>
        <p:grpSpPr>
          <a:xfrm rot="0">
            <a:off x="2002909" y="1605368"/>
            <a:ext cx="14217672" cy="7011744"/>
            <a:chOff x="0" y="0"/>
            <a:chExt cx="3744572" cy="1846714"/>
          </a:xfrm>
        </p:grpSpPr>
        <p:sp>
          <p:nvSpPr>
            <p:cNvPr name="Freeform 7" id="7"/>
            <p:cNvSpPr/>
            <p:nvPr/>
          </p:nvSpPr>
          <p:spPr>
            <a:xfrm flipH="false" flipV="false" rot="0">
              <a:off x="0" y="0"/>
              <a:ext cx="3744572" cy="1846714"/>
            </a:xfrm>
            <a:custGeom>
              <a:avLst/>
              <a:gdLst/>
              <a:ahLst/>
              <a:cxnLst/>
              <a:rect r="r" b="b" t="t" l="l"/>
              <a:pathLst>
                <a:path h="1846714" w="3744572">
                  <a:moveTo>
                    <a:pt x="0" y="0"/>
                  </a:moveTo>
                  <a:lnTo>
                    <a:pt x="3744572" y="0"/>
                  </a:lnTo>
                  <a:lnTo>
                    <a:pt x="3744572" y="1846714"/>
                  </a:lnTo>
                  <a:lnTo>
                    <a:pt x="0" y="1846714"/>
                  </a:lnTo>
                  <a:close/>
                </a:path>
              </a:pathLst>
            </a:custGeom>
            <a:solidFill>
              <a:srgbClr val="FFFFFF">
                <a:alpha val="52941"/>
              </a:srgbClr>
            </a:solidFill>
          </p:spPr>
        </p:sp>
        <p:sp>
          <p:nvSpPr>
            <p:cNvPr name="TextBox 8" id="8"/>
            <p:cNvSpPr txBox="true"/>
            <p:nvPr/>
          </p:nvSpPr>
          <p:spPr>
            <a:xfrm>
              <a:off x="0" y="-47625"/>
              <a:ext cx="3744572" cy="1894339"/>
            </a:xfrm>
            <a:prstGeom prst="rect">
              <a:avLst/>
            </a:prstGeom>
          </p:spPr>
          <p:txBody>
            <a:bodyPr anchor="ctr" rtlCol="false" tIns="50800" lIns="50800" bIns="50800" rIns="50800"/>
            <a:lstStyle/>
            <a:p>
              <a:pPr algn="ctr">
                <a:lnSpc>
                  <a:spcPts val="2485"/>
                </a:lnSpc>
              </a:pPr>
              <a:r>
                <a:rPr lang="en-US" sz="1775">
                  <a:solidFill>
                    <a:srgbClr val="FFFFFF">
                      <a:alpha val="52941"/>
                    </a:srgbClr>
                  </a:solidFill>
                  <a:latin typeface="Marykate"/>
                  <a:ea typeface="Marykate"/>
                  <a:cs typeface="Marykate"/>
                  <a:sym typeface="Marykate"/>
                </a:rPr>
                <a:t> </a:t>
              </a:r>
            </a:p>
          </p:txBody>
        </p:sp>
      </p:grpSp>
      <p:grpSp>
        <p:nvGrpSpPr>
          <p:cNvPr name="Group 9" id="9"/>
          <p:cNvGrpSpPr/>
          <p:nvPr/>
        </p:nvGrpSpPr>
        <p:grpSpPr>
          <a:xfrm rot="5400000">
            <a:off x="341991" y="293191"/>
            <a:ext cx="1420060" cy="1420060"/>
            <a:chOff x="0" y="0"/>
            <a:chExt cx="1893413" cy="1893413"/>
          </a:xfrm>
        </p:grpSpPr>
        <p:sp>
          <p:nvSpPr>
            <p:cNvPr name="Freeform 10" id="10"/>
            <p:cNvSpPr/>
            <p:nvPr/>
          </p:nvSpPr>
          <p:spPr>
            <a:xfrm flipH="false" flipV="false" rot="0">
              <a:off x="0" y="0"/>
              <a:ext cx="1893413" cy="1893413"/>
            </a:xfrm>
            <a:custGeom>
              <a:avLst/>
              <a:gdLst/>
              <a:ahLst/>
              <a:cxnLst/>
              <a:rect r="r" b="b" t="t" l="l"/>
              <a:pathLst>
                <a:path h="1893413" w="1893413">
                  <a:moveTo>
                    <a:pt x="0" y="0"/>
                  </a:moveTo>
                  <a:lnTo>
                    <a:pt x="1893413" y="0"/>
                  </a:lnTo>
                  <a:lnTo>
                    <a:pt x="1893413" y="1893413"/>
                  </a:lnTo>
                  <a:lnTo>
                    <a:pt x="0" y="1893413"/>
                  </a:lnTo>
                  <a:lnTo>
                    <a:pt x="0" y="0"/>
                  </a:lnTo>
                  <a:close/>
                </a:path>
              </a:pathLst>
            </a:custGeom>
            <a:blipFill>
              <a:blip r:embed="rId5"/>
              <a:stretch>
                <a:fillRect l="0" t="0" r="0" b="0"/>
              </a:stretch>
            </a:blipFill>
          </p:spPr>
        </p:sp>
        <p:grpSp>
          <p:nvGrpSpPr>
            <p:cNvPr name="Group 11" id="11"/>
            <p:cNvGrpSpPr/>
            <p:nvPr/>
          </p:nvGrpSpPr>
          <p:grpSpPr>
            <a:xfrm rot="0">
              <a:off x="839799" y="527514"/>
              <a:ext cx="213816" cy="21381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nvGrpSpPr>
            <p:cNvPr name="Group 14" id="14"/>
            <p:cNvGrpSpPr/>
            <p:nvPr/>
          </p:nvGrpSpPr>
          <p:grpSpPr>
            <a:xfrm rot="0">
              <a:off x="839799" y="1152084"/>
              <a:ext cx="213816" cy="21381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grpSp>
        <p:nvGrpSpPr>
          <p:cNvPr name="Group 17" id="17"/>
          <p:cNvGrpSpPr/>
          <p:nvPr/>
        </p:nvGrpSpPr>
        <p:grpSpPr>
          <a:xfrm rot="5400000">
            <a:off x="16549270" y="8548270"/>
            <a:ext cx="1420060" cy="1420060"/>
            <a:chOff x="0" y="0"/>
            <a:chExt cx="1893413" cy="1893413"/>
          </a:xfrm>
        </p:grpSpPr>
        <p:sp>
          <p:nvSpPr>
            <p:cNvPr name="Freeform 18" id="18"/>
            <p:cNvSpPr/>
            <p:nvPr/>
          </p:nvSpPr>
          <p:spPr>
            <a:xfrm flipH="false" flipV="false" rot="0">
              <a:off x="0" y="0"/>
              <a:ext cx="1893413" cy="1893413"/>
            </a:xfrm>
            <a:custGeom>
              <a:avLst/>
              <a:gdLst/>
              <a:ahLst/>
              <a:cxnLst/>
              <a:rect r="r" b="b" t="t" l="l"/>
              <a:pathLst>
                <a:path h="1893413" w="1893413">
                  <a:moveTo>
                    <a:pt x="0" y="0"/>
                  </a:moveTo>
                  <a:lnTo>
                    <a:pt x="1893413" y="0"/>
                  </a:lnTo>
                  <a:lnTo>
                    <a:pt x="1893413" y="1893413"/>
                  </a:lnTo>
                  <a:lnTo>
                    <a:pt x="0" y="1893413"/>
                  </a:lnTo>
                  <a:lnTo>
                    <a:pt x="0" y="0"/>
                  </a:lnTo>
                  <a:close/>
                </a:path>
              </a:pathLst>
            </a:custGeom>
            <a:blipFill>
              <a:blip r:embed="rId5"/>
              <a:stretch>
                <a:fillRect l="0" t="0" r="0" b="0"/>
              </a:stretch>
            </a:blipFill>
          </p:spPr>
        </p:sp>
        <p:grpSp>
          <p:nvGrpSpPr>
            <p:cNvPr name="Group 19" id="19"/>
            <p:cNvGrpSpPr/>
            <p:nvPr/>
          </p:nvGrpSpPr>
          <p:grpSpPr>
            <a:xfrm rot="0">
              <a:off x="839799" y="527514"/>
              <a:ext cx="213816" cy="21381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nvGrpSpPr>
            <p:cNvPr name="Group 22" id="22"/>
            <p:cNvGrpSpPr/>
            <p:nvPr/>
          </p:nvGrpSpPr>
          <p:grpSpPr>
            <a:xfrm rot="0">
              <a:off x="839799" y="1152084"/>
              <a:ext cx="213816" cy="213816"/>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grpSp>
        <p:nvGrpSpPr>
          <p:cNvPr name="Group 25" id="25"/>
          <p:cNvGrpSpPr/>
          <p:nvPr/>
        </p:nvGrpSpPr>
        <p:grpSpPr>
          <a:xfrm rot="0">
            <a:off x="790599" y="1963635"/>
            <a:ext cx="522843" cy="5291591"/>
            <a:chOff x="0" y="0"/>
            <a:chExt cx="697124" cy="7055455"/>
          </a:xfrm>
        </p:grpSpPr>
        <p:sp>
          <p:nvSpPr>
            <p:cNvPr name="Freeform 26" id="26"/>
            <p:cNvSpPr/>
            <p:nvPr/>
          </p:nvSpPr>
          <p:spPr>
            <a:xfrm flipH="false" flipV="false" rot="0">
              <a:off x="0" y="3639353"/>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7" id="27"/>
            <p:cNvSpPr/>
            <p:nvPr/>
          </p:nvSpPr>
          <p:spPr>
            <a:xfrm flipH="false" flipV="false" rot="0">
              <a:off x="0" y="4553284"/>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8" id="28"/>
            <p:cNvSpPr/>
            <p:nvPr/>
          </p:nvSpPr>
          <p:spPr>
            <a:xfrm flipH="false" flipV="false" rot="0">
              <a:off x="0" y="5467215"/>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9" id="29"/>
            <p:cNvSpPr/>
            <p:nvPr/>
          </p:nvSpPr>
          <p:spPr>
            <a:xfrm flipH="false" flipV="false" rot="0">
              <a:off x="0" y="6381146"/>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0" id="30"/>
            <p:cNvSpPr/>
            <p:nvPr/>
          </p:nvSpPr>
          <p:spPr>
            <a:xfrm flipH="false" flipV="false" rot="0">
              <a:off x="0" y="0"/>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1" id="31"/>
            <p:cNvSpPr/>
            <p:nvPr/>
          </p:nvSpPr>
          <p:spPr>
            <a:xfrm flipH="false" flipV="false" rot="0">
              <a:off x="0" y="913931"/>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2" id="32"/>
            <p:cNvSpPr/>
            <p:nvPr/>
          </p:nvSpPr>
          <p:spPr>
            <a:xfrm flipH="false" flipV="false" rot="0">
              <a:off x="0" y="1827862"/>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3" id="33"/>
            <p:cNvSpPr/>
            <p:nvPr/>
          </p:nvSpPr>
          <p:spPr>
            <a:xfrm flipH="false" flipV="false" rot="0">
              <a:off x="0" y="2741793"/>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34" id="34"/>
          <p:cNvGrpSpPr/>
          <p:nvPr/>
        </p:nvGrpSpPr>
        <p:grpSpPr>
          <a:xfrm rot="0">
            <a:off x="16997878" y="2866521"/>
            <a:ext cx="522843" cy="5291591"/>
            <a:chOff x="0" y="0"/>
            <a:chExt cx="697124" cy="7055455"/>
          </a:xfrm>
        </p:grpSpPr>
        <p:sp>
          <p:nvSpPr>
            <p:cNvPr name="Freeform 35" id="35"/>
            <p:cNvSpPr/>
            <p:nvPr/>
          </p:nvSpPr>
          <p:spPr>
            <a:xfrm flipH="false" flipV="false" rot="0">
              <a:off x="0" y="3639353"/>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6" id="36"/>
            <p:cNvSpPr/>
            <p:nvPr/>
          </p:nvSpPr>
          <p:spPr>
            <a:xfrm flipH="false" flipV="false" rot="0">
              <a:off x="0" y="4553284"/>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7" id="37"/>
            <p:cNvSpPr/>
            <p:nvPr/>
          </p:nvSpPr>
          <p:spPr>
            <a:xfrm flipH="false" flipV="false" rot="0">
              <a:off x="0" y="5467215"/>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8" id="38"/>
            <p:cNvSpPr/>
            <p:nvPr/>
          </p:nvSpPr>
          <p:spPr>
            <a:xfrm flipH="false" flipV="false" rot="0">
              <a:off x="0" y="6381146"/>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9" id="39"/>
            <p:cNvSpPr/>
            <p:nvPr/>
          </p:nvSpPr>
          <p:spPr>
            <a:xfrm flipH="false" flipV="false" rot="0">
              <a:off x="0" y="0"/>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0" id="40"/>
            <p:cNvSpPr/>
            <p:nvPr/>
          </p:nvSpPr>
          <p:spPr>
            <a:xfrm flipH="false" flipV="false" rot="0">
              <a:off x="0" y="913931"/>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1" id="41"/>
            <p:cNvSpPr/>
            <p:nvPr/>
          </p:nvSpPr>
          <p:spPr>
            <a:xfrm flipH="false" flipV="false" rot="0">
              <a:off x="0" y="1827862"/>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2" id="42"/>
            <p:cNvSpPr/>
            <p:nvPr/>
          </p:nvSpPr>
          <p:spPr>
            <a:xfrm flipH="false" flipV="false" rot="0">
              <a:off x="0" y="2741793"/>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43" id="43"/>
          <p:cNvSpPr/>
          <p:nvPr/>
        </p:nvSpPr>
        <p:spPr>
          <a:xfrm flipH="false" flipV="false" rot="0">
            <a:off x="8591428" y="2503130"/>
            <a:ext cx="7202984" cy="3547470"/>
          </a:xfrm>
          <a:custGeom>
            <a:avLst/>
            <a:gdLst/>
            <a:ahLst/>
            <a:cxnLst/>
            <a:rect r="r" b="b" t="t" l="l"/>
            <a:pathLst>
              <a:path h="3547470" w="7202984">
                <a:moveTo>
                  <a:pt x="0" y="0"/>
                </a:moveTo>
                <a:lnTo>
                  <a:pt x="7202985" y="0"/>
                </a:lnTo>
                <a:lnTo>
                  <a:pt x="7202985" y="3547469"/>
                </a:lnTo>
                <a:lnTo>
                  <a:pt x="0" y="3547469"/>
                </a:lnTo>
                <a:lnTo>
                  <a:pt x="0" y="0"/>
                </a:lnTo>
                <a:close/>
              </a:path>
            </a:pathLst>
          </a:custGeom>
          <a:blipFill>
            <a:blip r:embed="rId8"/>
            <a:stretch>
              <a:fillRect l="0" t="0" r="0" b="0"/>
            </a:stretch>
          </a:blipFill>
        </p:spPr>
      </p:sp>
      <p:sp>
        <p:nvSpPr>
          <p:cNvPr name="Freeform 44" id="44"/>
          <p:cNvSpPr/>
          <p:nvPr/>
        </p:nvSpPr>
        <p:spPr>
          <a:xfrm flipH="false" flipV="false" rot="0">
            <a:off x="8670463" y="4609431"/>
            <a:ext cx="6964299" cy="2420094"/>
          </a:xfrm>
          <a:custGeom>
            <a:avLst/>
            <a:gdLst/>
            <a:ahLst/>
            <a:cxnLst/>
            <a:rect r="r" b="b" t="t" l="l"/>
            <a:pathLst>
              <a:path h="2420094" w="6964299">
                <a:moveTo>
                  <a:pt x="0" y="0"/>
                </a:moveTo>
                <a:lnTo>
                  <a:pt x="6964299" y="0"/>
                </a:lnTo>
                <a:lnTo>
                  <a:pt x="6964299" y="2420093"/>
                </a:lnTo>
                <a:lnTo>
                  <a:pt x="0" y="2420093"/>
                </a:lnTo>
                <a:lnTo>
                  <a:pt x="0" y="0"/>
                </a:lnTo>
                <a:close/>
              </a:path>
            </a:pathLst>
          </a:custGeom>
          <a:blipFill>
            <a:blip r:embed="rId9"/>
            <a:stretch>
              <a:fillRect l="0" t="0" r="0" b="0"/>
            </a:stretch>
          </a:blipFill>
        </p:spPr>
      </p:sp>
      <p:sp>
        <p:nvSpPr>
          <p:cNvPr name="Freeform 45" id="45"/>
          <p:cNvSpPr/>
          <p:nvPr/>
        </p:nvSpPr>
        <p:spPr>
          <a:xfrm flipH="false" flipV="false" rot="0">
            <a:off x="8455080" y="6856071"/>
            <a:ext cx="7475681" cy="1831542"/>
          </a:xfrm>
          <a:custGeom>
            <a:avLst/>
            <a:gdLst/>
            <a:ahLst/>
            <a:cxnLst/>
            <a:rect r="r" b="b" t="t" l="l"/>
            <a:pathLst>
              <a:path h="1831542" w="7475681">
                <a:moveTo>
                  <a:pt x="0" y="0"/>
                </a:moveTo>
                <a:lnTo>
                  <a:pt x="7475681" y="0"/>
                </a:lnTo>
                <a:lnTo>
                  <a:pt x="7475681" y="1831542"/>
                </a:lnTo>
                <a:lnTo>
                  <a:pt x="0" y="1831542"/>
                </a:lnTo>
                <a:lnTo>
                  <a:pt x="0" y="0"/>
                </a:lnTo>
                <a:close/>
              </a:path>
            </a:pathLst>
          </a:custGeom>
          <a:blipFill>
            <a:blip r:embed="rId10"/>
            <a:stretch>
              <a:fillRect l="0" t="0" r="0" b="0"/>
            </a:stretch>
          </a:blipFill>
        </p:spPr>
      </p:sp>
      <p:sp>
        <p:nvSpPr>
          <p:cNvPr name="Freeform 46" id="46"/>
          <p:cNvSpPr/>
          <p:nvPr/>
        </p:nvSpPr>
        <p:spPr>
          <a:xfrm flipH="false" flipV="false" rot="0">
            <a:off x="2104346" y="2420897"/>
            <a:ext cx="5438291" cy="2596784"/>
          </a:xfrm>
          <a:custGeom>
            <a:avLst/>
            <a:gdLst/>
            <a:ahLst/>
            <a:cxnLst/>
            <a:rect r="r" b="b" t="t" l="l"/>
            <a:pathLst>
              <a:path h="2596784" w="5438291">
                <a:moveTo>
                  <a:pt x="0" y="0"/>
                </a:moveTo>
                <a:lnTo>
                  <a:pt x="5438291" y="0"/>
                </a:lnTo>
                <a:lnTo>
                  <a:pt x="5438291" y="2596784"/>
                </a:lnTo>
                <a:lnTo>
                  <a:pt x="0" y="2596784"/>
                </a:lnTo>
                <a:lnTo>
                  <a:pt x="0" y="0"/>
                </a:lnTo>
                <a:close/>
              </a:path>
            </a:pathLst>
          </a:custGeom>
          <a:blipFill>
            <a:blip r:embed="rId11"/>
            <a:stretch>
              <a:fillRect l="0" t="0" r="0" b="0"/>
            </a:stretch>
          </a:blipFill>
        </p:spPr>
      </p:sp>
      <p:sp>
        <p:nvSpPr>
          <p:cNvPr name="TextBox 47" id="47"/>
          <p:cNvSpPr txBox="true"/>
          <p:nvPr/>
        </p:nvSpPr>
        <p:spPr>
          <a:xfrm rot="0">
            <a:off x="5329866" y="1656101"/>
            <a:ext cx="7628267" cy="847029"/>
          </a:xfrm>
          <a:prstGeom prst="rect">
            <a:avLst/>
          </a:prstGeom>
        </p:spPr>
        <p:txBody>
          <a:bodyPr anchor="t" rtlCol="false" tIns="0" lIns="0" bIns="0" rIns="0">
            <a:spAutoFit/>
          </a:bodyPr>
          <a:lstStyle/>
          <a:p>
            <a:pPr algn="ctr">
              <a:lnSpc>
                <a:spcPts val="5714"/>
              </a:lnSpc>
            </a:pPr>
            <a:r>
              <a:rPr lang="en-US" sz="5195">
                <a:solidFill>
                  <a:srgbClr val="3A3E61"/>
                </a:solidFill>
                <a:latin typeface="Unique"/>
                <a:ea typeface="Unique"/>
                <a:cs typeface="Unique"/>
                <a:sym typeface="Unique"/>
              </a:rPr>
              <a:t>Rancangan UI</a:t>
            </a:r>
          </a:p>
        </p:txBody>
      </p:sp>
      <p:sp>
        <p:nvSpPr>
          <p:cNvPr name="TextBox 48" id="48"/>
          <p:cNvSpPr txBox="true"/>
          <p:nvPr/>
        </p:nvSpPr>
        <p:spPr>
          <a:xfrm rot="0">
            <a:off x="2514598" y="1259403"/>
            <a:ext cx="3621368" cy="1161494"/>
          </a:xfrm>
          <a:prstGeom prst="rect">
            <a:avLst/>
          </a:prstGeom>
        </p:spPr>
        <p:txBody>
          <a:bodyPr anchor="t" rtlCol="false" tIns="0" lIns="0" bIns="0" rIns="0">
            <a:spAutoFit/>
          </a:bodyPr>
          <a:lstStyle/>
          <a:p>
            <a:pPr algn="ctr">
              <a:lnSpc>
                <a:spcPts val="9401"/>
              </a:lnSpc>
              <a:spcBef>
                <a:spcPct val="0"/>
              </a:spcBef>
            </a:pPr>
            <a:r>
              <a:rPr lang="en-US" sz="6715">
                <a:solidFill>
                  <a:srgbClr val="3A3E61"/>
                </a:solidFill>
                <a:latin typeface="Marykate"/>
                <a:ea typeface="Marykate"/>
                <a:cs typeface="Marykate"/>
                <a:sym typeface="Marykate"/>
              </a:rPr>
              <a:t>tentang kami</a:t>
            </a:r>
          </a:p>
        </p:txBody>
      </p:sp>
      <p:sp>
        <p:nvSpPr>
          <p:cNvPr name="Freeform 49" id="49"/>
          <p:cNvSpPr/>
          <p:nvPr/>
        </p:nvSpPr>
        <p:spPr>
          <a:xfrm flipH="false" flipV="false" rot="0">
            <a:off x="1982411" y="5679312"/>
            <a:ext cx="5712798" cy="2827835"/>
          </a:xfrm>
          <a:custGeom>
            <a:avLst/>
            <a:gdLst/>
            <a:ahLst/>
            <a:cxnLst/>
            <a:rect r="r" b="b" t="t" l="l"/>
            <a:pathLst>
              <a:path h="2827835" w="5712798">
                <a:moveTo>
                  <a:pt x="0" y="0"/>
                </a:moveTo>
                <a:lnTo>
                  <a:pt x="5712798" y="0"/>
                </a:lnTo>
                <a:lnTo>
                  <a:pt x="5712798" y="2827835"/>
                </a:lnTo>
                <a:lnTo>
                  <a:pt x="0" y="2827835"/>
                </a:lnTo>
                <a:lnTo>
                  <a:pt x="0" y="0"/>
                </a:lnTo>
                <a:close/>
              </a:path>
            </a:pathLst>
          </a:custGeom>
          <a:blipFill>
            <a:blip r:embed="rId12"/>
            <a:stretch>
              <a:fillRect l="0" t="0" r="0" b="0"/>
            </a:stretch>
          </a:blipFill>
        </p:spPr>
      </p:sp>
      <p:sp>
        <p:nvSpPr>
          <p:cNvPr name="TextBox 50" id="50"/>
          <p:cNvSpPr txBox="true"/>
          <p:nvPr/>
        </p:nvSpPr>
        <p:spPr>
          <a:xfrm rot="0">
            <a:off x="3147788" y="6886649"/>
            <a:ext cx="1753445" cy="1161494"/>
          </a:xfrm>
          <a:prstGeom prst="rect">
            <a:avLst/>
          </a:prstGeom>
        </p:spPr>
        <p:txBody>
          <a:bodyPr anchor="t" rtlCol="false" tIns="0" lIns="0" bIns="0" rIns="0">
            <a:spAutoFit/>
          </a:bodyPr>
          <a:lstStyle/>
          <a:p>
            <a:pPr algn="ctr">
              <a:lnSpc>
                <a:spcPts val="9401"/>
              </a:lnSpc>
              <a:spcBef>
                <a:spcPct val="0"/>
              </a:spcBef>
            </a:pPr>
            <a:r>
              <a:rPr lang="en-US" sz="6715">
                <a:solidFill>
                  <a:srgbClr val="3A3E61"/>
                </a:solidFill>
                <a:latin typeface="Marykate"/>
                <a:ea typeface="Marykate"/>
                <a:cs typeface="Marykate"/>
                <a:sym typeface="Marykate"/>
              </a:rPr>
              <a:t>forum</a:t>
            </a:r>
          </a:p>
        </p:txBody>
      </p:sp>
      <p:sp>
        <p:nvSpPr>
          <p:cNvPr name="TextBox 51" id="51"/>
          <p:cNvSpPr txBox="true"/>
          <p:nvPr/>
        </p:nvSpPr>
        <p:spPr>
          <a:xfrm rot="0">
            <a:off x="11738800" y="1456006"/>
            <a:ext cx="1933607" cy="1161494"/>
          </a:xfrm>
          <a:prstGeom prst="rect">
            <a:avLst/>
          </a:prstGeom>
        </p:spPr>
        <p:txBody>
          <a:bodyPr anchor="t" rtlCol="false" tIns="0" lIns="0" bIns="0" rIns="0">
            <a:spAutoFit/>
          </a:bodyPr>
          <a:lstStyle/>
          <a:p>
            <a:pPr algn="ctr">
              <a:lnSpc>
                <a:spcPts val="9401"/>
              </a:lnSpc>
              <a:spcBef>
                <a:spcPct val="0"/>
              </a:spcBef>
            </a:pPr>
            <a:r>
              <a:rPr lang="en-US" sz="6715">
                <a:solidFill>
                  <a:srgbClr val="3A3E61"/>
                </a:solidFill>
                <a:latin typeface="Marykate"/>
                <a:ea typeface="Marykate"/>
                <a:cs typeface="Marykate"/>
                <a:sym typeface="Marykate"/>
              </a:rPr>
              <a:t>kontak</a:t>
            </a:r>
          </a:p>
        </p:txBody>
      </p:sp>
      <p:sp>
        <p:nvSpPr>
          <p:cNvPr name="TextBox 52" id="52"/>
          <p:cNvSpPr txBox="true"/>
          <p:nvPr/>
        </p:nvSpPr>
        <p:spPr>
          <a:xfrm rot="0">
            <a:off x="9919164" y="7706648"/>
            <a:ext cx="4946305" cy="1161494"/>
          </a:xfrm>
          <a:prstGeom prst="rect">
            <a:avLst/>
          </a:prstGeom>
        </p:spPr>
        <p:txBody>
          <a:bodyPr anchor="t" rtlCol="false" tIns="0" lIns="0" bIns="0" rIns="0">
            <a:spAutoFit/>
          </a:bodyPr>
          <a:lstStyle/>
          <a:p>
            <a:pPr algn="ctr">
              <a:lnSpc>
                <a:spcPts val="9401"/>
              </a:lnSpc>
              <a:spcBef>
                <a:spcPct val="0"/>
              </a:spcBef>
            </a:pPr>
            <a:r>
              <a:rPr lang="en-US" sz="6715">
                <a:solidFill>
                  <a:srgbClr val="3A3E61"/>
                </a:solidFill>
                <a:latin typeface="Marykate"/>
                <a:ea typeface="Marykate"/>
                <a:cs typeface="Marykate"/>
                <a:sym typeface="Marykate"/>
              </a:rPr>
              <a:t>login dan register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1EDE2"/>
        </a:solidFill>
      </p:bgPr>
    </p:bg>
    <p:spTree>
      <p:nvGrpSpPr>
        <p:cNvPr id="1" name=""/>
        <p:cNvGrpSpPr/>
        <p:nvPr/>
      </p:nvGrpSpPr>
      <p:grpSpPr>
        <a:xfrm>
          <a:off x="0" y="0"/>
          <a:ext cx="0" cy="0"/>
          <a:chOff x="0" y="0"/>
          <a:chExt cx="0" cy="0"/>
        </a:xfrm>
      </p:grpSpPr>
      <p:sp>
        <p:nvSpPr>
          <p:cNvPr name="Freeform 2" id="2"/>
          <p:cNvSpPr/>
          <p:nvPr/>
        </p:nvSpPr>
        <p:spPr>
          <a:xfrm flipH="false" flipV="false" rot="0">
            <a:off x="13758234" y="-1180902"/>
            <a:ext cx="11580664" cy="11580664"/>
          </a:xfrm>
          <a:custGeom>
            <a:avLst/>
            <a:gdLst/>
            <a:ahLst/>
            <a:cxnLst/>
            <a:rect r="r" b="b" t="t" l="l"/>
            <a:pathLst>
              <a:path h="11580664" w="11580664">
                <a:moveTo>
                  <a:pt x="0" y="0"/>
                </a:moveTo>
                <a:lnTo>
                  <a:pt x="11580664" y="0"/>
                </a:lnTo>
                <a:lnTo>
                  <a:pt x="11580664" y="11580665"/>
                </a:lnTo>
                <a:lnTo>
                  <a:pt x="0" y="11580665"/>
                </a:lnTo>
                <a:lnTo>
                  <a:pt x="0" y="0"/>
                </a:lnTo>
                <a:close/>
              </a:path>
            </a:pathLst>
          </a:custGeom>
          <a:blipFill>
            <a:blip r:embed="rId2"/>
            <a:stretch>
              <a:fillRect l="0" t="0" r="0" b="0"/>
            </a:stretch>
          </a:blipFill>
        </p:spPr>
      </p:sp>
      <p:sp>
        <p:nvSpPr>
          <p:cNvPr name="Freeform 3" id="3"/>
          <p:cNvSpPr/>
          <p:nvPr/>
        </p:nvSpPr>
        <p:spPr>
          <a:xfrm flipH="false" flipV="false" rot="0">
            <a:off x="-7053475" y="0"/>
            <a:ext cx="11580664" cy="11580664"/>
          </a:xfrm>
          <a:custGeom>
            <a:avLst/>
            <a:gdLst/>
            <a:ahLst/>
            <a:cxnLst/>
            <a:rect r="r" b="b" t="t" l="l"/>
            <a:pathLst>
              <a:path h="11580664" w="11580664">
                <a:moveTo>
                  <a:pt x="0" y="0"/>
                </a:moveTo>
                <a:lnTo>
                  <a:pt x="11580664" y="0"/>
                </a:lnTo>
                <a:lnTo>
                  <a:pt x="11580664" y="11580664"/>
                </a:lnTo>
                <a:lnTo>
                  <a:pt x="0" y="11580664"/>
                </a:lnTo>
                <a:lnTo>
                  <a:pt x="0" y="0"/>
                </a:lnTo>
                <a:close/>
              </a:path>
            </a:pathLst>
          </a:custGeom>
          <a:blipFill>
            <a:blip r:embed="rId2"/>
            <a:stretch>
              <a:fillRect l="0" t="0" r="0" b="0"/>
            </a:stretch>
          </a:blipFill>
        </p:spPr>
      </p:sp>
      <p:sp>
        <p:nvSpPr>
          <p:cNvPr name="Freeform 4" id="4"/>
          <p:cNvSpPr/>
          <p:nvPr/>
        </p:nvSpPr>
        <p:spPr>
          <a:xfrm flipH="false" flipV="false" rot="0">
            <a:off x="1383715" y="1028700"/>
            <a:ext cx="15520570" cy="8229600"/>
          </a:xfrm>
          <a:custGeom>
            <a:avLst/>
            <a:gdLst/>
            <a:ahLst/>
            <a:cxnLst/>
            <a:rect r="r" b="b" t="t" l="l"/>
            <a:pathLst>
              <a:path h="8229600" w="15520570">
                <a:moveTo>
                  <a:pt x="0" y="0"/>
                </a:moveTo>
                <a:lnTo>
                  <a:pt x="15520570" y="0"/>
                </a:lnTo>
                <a:lnTo>
                  <a:pt x="15520570" y="8229600"/>
                </a:lnTo>
                <a:lnTo>
                  <a:pt x="0" y="8229600"/>
                </a:lnTo>
                <a:lnTo>
                  <a:pt x="0" y="0"/>
                </a:lnTo>
                <a:close/>
              </a:path>
            </a:pathLst>
          </a:custGeom>
          <a:blipFill>
            <a:blip r:embed="rId3"/>
            <a:stretch>
              <a:fillRect l="0" t="-9951" r="0" b="-15699"/>
            </a:stretch>
          </a:blipFill>
        </p:spPr>
      </p:sp>
      <p:sp>
        <p:nvSpPr>
          <p:cNvPr name="Freeform 5" id="5"/>
          <p:cNvSpPr/>
          <p:nvPr/>
        </p:nvSpPr>
        <p:spPr>
          <a:xfrm flipH="false" flipV="false" rot="-5400000">
            <a:off x="5434194" y="-2271724"/>
            <a:ext cx="7465864" cy="14813868"/>
          </a:xfrm>
          <a:custGeom>
            <a:avLst/>
            <a:gdLst/>
            <a:ahLst/>
            <a:cxnLst/>
            <a:rect r="r" b="b" t="t" l="l"/>
            <a:pathLst>
              <a:path h="14813868" w="7465864">
                <a:moveTo>
                  <a:pt x="0" y="0"/>
                </a:moveTo>
                <a:lnTo>
                  <a:pt x="7465865" y="0"/>
                </a:lnTo>
                <a:lnTo>
                  <a:pt x="7465865" y="14813868"/>
                </a:lnTo>
                <a:lnTo>
                  <a:pt x="0" y="14813868"/>
                </a:lnTo>
                <a:lnTo>
                  <a:pt x="0" y="0"/>
                </a:lnTo>
                <a:close/>
              </a:path>
            </a:pathLst>
          </a:custGeom>
          <a:blipFill>
            <a:blip r:embed="rId4"/>
            <a:stretch>
              <a:fillRect l="-29965" t="0" r="0" b="0"/>
            </a:stretch>
          </a:blipFill>
        </p:spPr>
      </p:sp>
      <p:grpSp>
        <p:nvGrpSpPr>
          <p:cNvPr name="Group 6" id="6"/>
          <p:cNvGrpSpPr/>
          <p:nvPr/>
        </p:nvGrpSpPr>
        <p:grpSpPr>
          <a:xfrm rot="0">
            <a:off x="2002909" y="1605368"/>
            <a:ext cx="14217672" cy="7011744"/>
            <a:chOff x="0" y="0"/>
            <a:chExt cx="3744572" cy="1846714"/>
          </a:xfrm>
        </p:grpSpPr>
        <p:sp>
          <p:nvSpPr>
            <p:cNvPr name="Freeform 7" id="7"/>
            <p:cNvSpPr/>
            <p:nvPr/>
          </p:nvSpPr>
          <p:spPr>
            <a:xfrm flipH="false" flipV="false" rot="0">
              <a:off x="0" y="0"/>
              <a:ext cx="3744572" cy="1846714"/>
            </a:xfrm>
            <a:custGeom>
              <a:avLst/>
              <a:gdLst/>
              <a:ahLst/>
              <a:cxnLst/>
              <a:rect r="r" b="b" t="t" l="l"/>
              <a:pathLst>
                <a:path h="1846714" w="3744572">
                  <a:moveTo>
                    <a:pt x="0" y="0"/>
                  </a:moveTo>
                  <a:lnTo>
                    <a:pt x="3744572" y="0"/>
                  </a:lnTo>
                  <a:lnTo>
                    <a:pt x="3744572" y="1846714"/>
                  </a:lnTo>
                  <a:lnTo>
                    <a:pt x="0" y="1846714"/>
                  </a:lnTo>
                  <a:close/>
                </a:path>
              </a:pathLst>
            </a:custGeom>
            <a:solidFill>
              <a:srgbClr val="FFFFFF">
                <a:alpha val="52941"/>
              </a:srgbClr>
            </a:solidFill>
          </p:spPr>
        </p:sp>
        <p:sp>
          <p:nvSpPr>
            <p:cNvPr name="TextBox 8" id="8"/>
            <p:cNvSpPr txBox="true"/>
            <p:nvPr/>
          </p:nvSpPr>
          <p:spPr>
            <a:xfrm>
              <a:off x="0" y="-47625"/>
              <a:ext cx="3744572" cy="1894339"/>
            </a:xfrm>
            <a:prstGeom prst="rect">
              <a:avLst/>
            </a:prstGeom>
          </p:spPr>
          <p:txBody>
            <a:bodyPr anchor="ctr" rtlCol="false" tIns="50800" lIns="50800" bIns="50800" rIns="50800"/>
            <a:lstStyle/>
            <a:p>
              <a:pPr algn="ctr">
                <a:lnSpc>
                  <a:spcPts val="2485"/>
                </a:lnSpc>
              </a:pPr>
              <a:r>
                <a:rPr lang="en-US" sz="1775">
                  <a:solidFill>
                    <a:srgbClr val="FFFFFF">
                      <a:alpha val="52941"/>
                    </a:srgbClr>
                  </a:solidFill>
                  <a:latin typeface="Marykate"/>
                  <a:ea typeface="Marykate"/>
                  <a:cs typeface="Marykate"/>
                  <a:sym typeface="Marykate"/>
                </a:rPr>
                <a:t> </a:t>
              </a:r>
            </a:p>
          </p:txBody>
        </p:sp>
      </p:grpSp>
      <p:grpSp>
        <p:nvGrpSpPr>
          <p:cNvPr name="Group 9" id="9"/>
          <p:cNvGrpSpPr/>
          <p:nvPr/>
        </p:nvGrpSpPr>
        <p:grpSpPr>
          <a:xfrm rot="5400000">
            <a:off x="341991" y="293191"/>
            <a:ext cx="1420060" cy="1420060"/>
            <a:chOff x="0" y="0"/>
            <a:chExt cx="1893413" cy="1893413"/>
          </a:xfrm>
        </p:grpSpPr>
        <p:sp>
          <p:nvSpPr>
            <p:cNvPr name="Freeform 10" id="10"/>
            <p:cNvSpPr/>
            <p:nvPr/>
          </p:nvSpPr>
          <p:spPr>
            <a:xfrm flipH="false" flipV="false" rot="0">
              <a:off x="0" y="0"/>
              <a:ext cx="1893413" cy="1893413"/>
            </a:xfrm>
            <a:custGeom>
              <a:avLst/>
              <a:gdLst/>
              <a:ahLst/>
              <a:cxnLst/>
              <a:rect r="r" b="b" t="t" l="l"/>
              <a:pathLst>
                <a:path h="1893413" w="1893413">
                  <a:moveTo>
                    <a:pt x="0" y="0"/>
                  </a:moveTo>
                  <a:lnTo>
                    <a:pt x="1893413" y="0"/>
                  </a:lnTo>
                  <a:lnTo>
                    <a:pt x="1893413" y="1893413"/>
                  </a:lnTo>
                  <a:lnTo>
                    <a:pt x="0" y="1893413"/>
                  </a:lnTo>
                  <a:lnTo>
                    <a:pt x="0" y="0"/>
                  </a:lnTo>
                  <a:close/>
                </a:path>
              </a:pathLst>
            </a:custGeom>
            <a:blipFill>
              <a:blip r:embed="rId5"/>
              <a:stretch>
                <a:fillRect l="0" t="0" r="0" b="0"/>
              </a:stretch>
            </a:blipFill>
          </p:spPr>
        </p:sp>
        <p:grpSp>
          <p:nvGrpSpPr>
            <p:cNvPr name="Group 11" id="11"/>
            <p:cNvGrpSpPr/>
            <p:nvPr/>
          </p:nvGrpSpPr>
          <p:grpSpPr>
            <a:xfrm rot="0">
              <a:off x="839799" y="527514"/>
              <a:ext cx="213816" cy="21381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nvGrpSpPr>
            <p:cNvPr name="Group 14" id="14"/>
            <p:cNvGrpSpPr/>
            <p:nvPr/>
          </p:nvGrpSpPr>
          <p:grpSpPr>
            <a:xfrm rot="0">
              <a:off x="839799" y="1152084"/>
              <a:ext cx="213816" cy="21381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grpSp>
        <p:nvGrpSpPr>
          <p:cNvPr name="Group 17" id="17"/>
          <p:cNvGrpSpPr/>
          <p:nvPr/>
        </p:nvGrpSpPr>
        <p:grpSpPr>
          <a:xfrm rot="5400000">
            <a:off x="16549270" y="8548270"/>
            <a:ext cx="1420060" cy="1420060"/>
            <a:chOff x="0" y="0"/>
            <a:chExt cx="1893413" cy="1893413"/>
          </a:xfrm>
        </p:grpSpPr>
        <p:sp>
          <p:nvSpPr>
            <p:cNvPr name="Freeform 18" id="18"/>
            <p:cNvSpPr/>
            <p:nvPr/>
          </p:nvSpPr>
          <p:spPr>
            <a:xfrm flipH="false" flipV="false" rot="0">
              <a:off x="0" y="0"/>
              <a:ext cx="1893413" cy="1893413"/>
            </a:xfrm>
            <a:custGeom>
              <a:avLst/>
              <a:gdLst/>
              <a:ahLst/>
              <a:cxnLst/>
              <a:rect r="r" b="b" t="t" l="l"/>
              <a:pathLst>
                <a:path h="1893413" w="1893413">
                  <a:moveTo>
                    <a:pt x="0" y="0"/>
                  </a:moveTo>
                  <a:lnTo>
                    <a:pt x="1893413" y="0"/>
                  </a:lnTo>
                  <a:lnTo>
                    <a:pt x="1893413" y="1893413"/>
                  </a:lnTo>
                  <a:lnTo>
                    <a:pt x="0" y="1893413"/>
                  </a:lnTo>
                  <a:lnTo>
                    <a:pt x="0" y="0"/>
                  </a:lnTo>
                  <a:close/>
                </a:path>
              </a:pathLst>
            </a:custGeom>
            <a:blipFill>
              <a:blip r:embed="rId5"/>
              <a:stretch>
                <a:fillRect l="0" t="0" r="0" b="0"/>
              </a:stretch>
            </a:blipFill>
          </p:spPr>
        </p:sp>
        <p:grpSp>
          <p:nvGrpSpPr>
            <p:cNvPr name="Group 19" id="19"/>
            <p:cNvGrpSpPr/>
            <p:nvPr/>
          </p:nvGrpSpPr>
          <p:grpSpPr>
            <a:xfrm rot="0">
              <a:off x="839799" y="527514"/>
              <a:ext cx="213816" cy="21381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nvGrpSpPr>
            <p:cNvPr name="Group 22" id="22"/>
            <p:cNvGrpSpPr/>
            <p:nvPr/>
          </p:nvGrpSpPr>
          <p:grpSpPr>
            <a:xfrm rot="0">
              <a:off x="839799" y="1152084"/>
              <a:ext cx="213816" cy="213816"/>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grpSp>
        <p:nvGrpSpPr>
          <p:cNvPr name="Group 25" id="25"/>
          <p:cNvGrpSpPr/>
          <p:nvPr/>
        </p:nvGrpSpPr>
        <p:grpSpPr>
          <a:xfrm rot="0">
            <a:off x="790599" y="1963635"/>
            <a:ext cx="522843" cy="5291591"/>
            <a:chOff x="0" y="0"/>
            <a:chExt cx="697124" cy="7055455"/>
          </a:xfrm>
        </p:grpSpPr>
        <p:sp>
          <p:nvSpPr>
            <p:cNvPr name="Freeform 26" id="26"/>
            <p:cNvSpPr/>
            <p:nvPr/>
          </p:nvSpPr>
          <p:spPr>
            <a:xfrm flipH="false" flipV="false" rot="0">
              <a:off x="0" y="3639353"/>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7" id="27"/>
            <p:cNvSpPr/>
            <p:nvPr/>
          </p:nvSpPr>
          <p:spPr>
            <a:xfrm flipH="false" flipV="false" rot="0">
              <a:off x="0" y="4553284"/>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8" id="28"/>
            <p:cNvSpPr/>
            <p:nvPr/>
          </p:nvSpPr>
          <p:spPr>
            <a:xfrm flipH="false" flipV="false" rot="0">
              <a:off x="0" y="5467215"/>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9" id="29"/>
            <p:cNvSpPr/>
            <p:nvPr/>
          </p:nvSpPr>
          <p:spPr>
            <a:xfrm flipH="false" flipV="false" rot="0">
              <a:off x="0" y="6381146"/>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0" id="30"/>
            <p:cNvSpPr/>
            <p:nvPr/>
          </p:nvSpPr>
          <p:spPr>
            <a:xfrm flipH="false" flipV="false" rot="0">
              <a:off x="0" y="0"/>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1" id="31"/>
            <p:cNvSpPr/>
            <p:nvPr/>
          </p:nvSpPr>
          <p:spPr>
            <a:xfrm flipH="false" flipV="false" rot="0">
              <a:off x="0" y="913931"/>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2" id="32"/>
            <p:cNvSpPr/>
            <p:nvPr/>
          </p:nvSpPr>
          <p:spPr>
            <a:xfrm flipH="false" flipV="false" rot="0">
              <a:off x="0" y="1827862"/>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3" id="33"/>
            <p:cNvSpPr/>
            <p:nvPr/>
          </p:nvSpPr>
          <p:spPr>
            <a:xfrm flipH="false" flipV="false" rot="0">
              <a:off x="0" y="2741793"/>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34" id="34"/>
          <p:cNvGrpSpPr/>
          <p:nvPr/>
        </p:nvGrpSpPr>
        <p:grpSpPr>
          <a:xfrm rot="0">
            <a:off x="16997878" y="2866521"/>
            <a:ext cx="522843" cy="5291591"/>
            <a:chOff x="0" y="0"/>
            <a:chExt cx="697124" cy="7055455"/>
          </a:xfrm>
        </p:grpSpPr>
        <p:sp>
          <p:nvSpPr>
            <p:cNvPr name="Freeform 35" id="35"/>
            <p:cNvSpPr/>
            <p:nvPr/>
          </p:nvSpPr>
          <p:spPr>
            <a:xfrm flipH="false" flipV="false" rot="0">
              <a:off x="0" y="3639353"/>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6" id="36"/>
            <p:cNvSpPr/>
            <p:nvPr/>
          </p:nvSpPr>
          <p:spPr>
            <a:xfrm flipH="false" flipV="false" rot="0">
              <a:off x="0" y="4553284"/>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7" id="37"/>
            <p:cNvSpPr/>
            <p:nvPr/>
          </p:nvSpPr>
          <p:spPr>
            <a:xfrm flipH="false" flipV="false" rot="0">
              <a:off x="0" y="5467215"/>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8" id="38"/>
            <p:cNvSpPr/>
            <p:nvPr/>
          </p:nvSpPr>
          <p:spPr>
            <a:xfrm flipH="false" flipV="false" rot="0">
              <a:off x="0" y="6381146"/>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9" id="39"/>
            <p:cNvSpPr/>
            <p:nvPr/>
          </p:nvSpPr>
          <p:spPr>
            <a:xfrm flipH="false" flipV="false" rot="0">
              <a:off x="0" y="0"/>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0" id="40"/>
            <p:cNvSpPr/>
            <p:nvPr/>
          </p:nvSpPr>
          <p:spPr>
            <a:xfrm flipH="false" flipV="false" rot="0">
              <a:off x="0" y="913931"/>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1" id="41"/>
            <p:cNvSpPr/>
            <p:nvPr/>
          </p:nvSpPr>
          <p:spPr>
            <a:xfrm flipH="false" flipV="false" rot="0">
              <a:off x="0" y="1827862"/>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2" id="42"/>
            <p:cNvSpPr/>
            <p:nvPr/>
          </p:nvSpPr>
          <p:spPr>
            <a:xfrm flipH="false" flipV="false" rot="0">
              <a:off x="0" y="2741793"/>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43" id="43"/>
          <p:cNvSpPr/>
          <p:nvPr/>
        </p:nvSpPr>
        <p:spPr>
          <a:xfrm flipH="false" flipV="false" rot="0">
            <a:off x="1820257" y="1605368"/>
            <a:ext cx="7123960" cy="3741125"/>
          </a:xfrm>
          <a:custGeom>
            <a:avLst/>
            <a:gdLst/>
            <a:ahLst/>
            <a:cxnLst/>
            <a:rect r="r" b="b" t="t" l="l"/>
            <a:pathLst>
              <a:path h="3741125" w="7123960">
                <a:moveTo>
                  <a:pt x="0" y="0"/>
                </a:moveTo>
                <a:lnTo>
                  <a:pt x="7123960" y="0"/>
                </a:lnTo>
                <a:lnTo>
                  <a:pt x="7123960" y="3741125"/>
                </a:lnTo>
                <a:lnTo>
                  <a:pt x="0" y="3741125"/>
                </a:lnTo>
                <a:lnTo>
                  <a:pt x="0" y="0"/>
                </a:lnTo>
                <a:close/>
              </a:path>
            </a:pathLst>
          </a:custGeom>
          <a:blipFill>
            <a:blip r:embed="rId8"/>
            <a:stretch>
              <a:fillRect l="-3586" t="0" r="-3586" b="0"/>
            </a:stretch>
          </a:blipFill>
        </p:spPr>
      </p:sp>
      <p:sp>
        <p:nvSpPr>
          <p:cNvPr name="Freeform 44" id="44"/>
          <p:cNvSpPr/>
          <p:nvPr/>
        </p:nvSpPr>
        <p:spPr>
          <a:xfrm flipH="false" flipV="false" rot="0">
            <a:off x="9543999" y="2866521"/>
            <a:ext cx="6368343" cy="3120488"/>
          </a:xfrm>
          <a:custGeom>
            <a:avLst/>
            <a:gdLst/>
            <a:ahLst/>
            <a:cxnLst/>
            <a:rect r="r" b="b" t="t" l="l"/>
            <a:pathLst>
              <a:path h="3120488" w="6368343">
                <a:moveTo>
                  <a:pt x="0" y="0"/>
                </a:moveTo>
                <a:lnTo>
                  <a:pt x="6368343" y="0"/>
                </a:lnTo>
                <a:lnTo>
                  <a:pt x="6368343" y="3120488"/>
                </a:lnTo>
                <a:lnTo>
                  <a:pt x="0" y="3120488"/>
                </a:lnTo>
                <a:lnTo>
                  <a:pt x="0" y="0"/>
                </a:lnTo>
                <a:close/>
              </a:path>
            </a:pathLst>
          </a:custGeom>
          <a:blipFill>
            <a:blip r:embed="rId9"/>
            <a:stretch>
              <a:fillRect l="0" t="0" r="0" b="0"/>
            </a:stretch>
          </a:blipFill>
        </p:spPr>
      </p:sp>
      <p:sp>
        <p:nvSpPr>
          <p:cNvPr name="Freeform 45" id="45"/>
          <p:cNvSpPr/>
          <p:nvPr/>
        </p:nvSpPr>
        <p:spPr>
          <a:xfrm flipH="false" flipV="false" rot="0">
            <a:off x="1820257" y="4793860"/>
            <a:ext cx="7723742" cy="3823252"/>
          </a:xfrm>
          <a:custGeom>
            <a:avLst/>
            <a:gdLst/>
            <a:ahLst/>
            <a:cxnLst/>
            <a:rect r="r" b="b" t="t" l="l"/>
            <a:pathLst>
              <a:path h="3823252" w="7723742">
                <a:moveTo>
                  <a:pt x="0" y="0"/>
                </a:moveTo>
                <a:lnTo>
                  <a:pt x="7723742" y="0"/>
                </a:lnTo>
                <a:lnTo>
                  <a:pt x="7723742" y="3823252"/>
                </a:lnTo>
                <a:lnTo>
                  <a:pt x="0" y="3823252"/>
                </a:lnTo>
                <a:lnTo>
                  <a:pt x="0" y="0"/>
                </a:lnTo>
                <a:close/>
              </a:path>
            </a:pathLst>
          </a:custGeom>
          <a:blipFill>
            <a:blip r:embed="rId10"/>
            <a:stretch>
              <a:fillRect l="0" t="0" r="0" b="0"/>
            </a:stretch>
          </a:blipFill>
        </p:spPr>
      </p:sp>
      <p:sp>
        <p:nvSpPr>
          <p:cNvPr name="TextBox 46" id="46"/>
          <p:cNvSpPr txBox="true"/>
          <p:nvPr/>
        </p:nvSpPr>
        <p:spPr>
          <a:xfrm rot="0">
            <a:off x="5329866" y="1656101"/>
            <a:ext cx="7628267" cy="847029"/>
          </a:xfrm>
          <a:prstGeom prst="rect">
            <a:avLst/>
          </a:prstGeom>
        </p:spPr>
        <p:txBody>
          <a:bodyPr anchor="t" rtlCol="false" tIns="0" lIns="0" bIns="0" rIns="0">
            <a:spAutoFit/>
          </a:bodyPr>
          <a:lstStyle/>
          <a:p>
            <a:pPr algn="ctr">
              <a:lnSpc>
                <a:spcPts val="5714"/>
              </a:lnSpc>
            </a:pPr>
            <a:r>
              <a:rPr lang="en-US" sz="5195">
                <a:solidFill>
                  <a:srgbClr val="3A3E61"/>
                </a:solidFill>
                <a:latin typeface="Unique"/>
                <a:ea typeface="Unique"/>
                <a:cs typeface="Unique"/>
                <a:sym typeface="Unique"/>
              </a:rPr>
              <a:t>Rancangan UI</a:t>
            </a:r>
          </a:p>
        </p:txBody>
      </p:sp>
      <p:sp>
        <p:nvSpPr>
          <p:cNvPr name="TextBox 47" id="47"/>
          <p:cNvSpPr txBox="true"/>
          <p:nvPr/>
        </p:nvSpPr>
        <p:spPr>
          <a:xfrm rot="0">
            <a:off x="3354100" y="1259403"/>
            <a:ext cx="1942365" cy="1161494"/>
          </a:xfrm>
          <a:prstGeom prst="rect">
            <a:avLst/>
          </a:prstGeom>
        </p:spPr>
        <p:txBody>
          <a:bodyPr anchor="t" rtlCol="false" tIns="0" lIns="0" bIns="0" rIns="0">
            <a:spAutoFit/>
          </a:bodyPr>
          <a:lstStyle/>
          <a:p>
            <a:pPr algn="ctr">
              <a:lnSpc>
                <a:spcPts val="9401"/>
              </a:lnSpc>
              <a:spcBef>
                <a:spcPct val="0"/>
              </a:spcBef>
            </a:pPr>
            <a:r>
              <a:rPr lang="en-US" sz="6715">
                <a:solidFill>
                  <a:srgbClr val="3A3E61"/>
                </a:solidFill>
                <a:latin typeface="Marykate"/>
                <a:ea typeface="Marykate"/>
                <a:cs typeface="Marykate"/>
                <a:sym typeface="Marykate"/>
              </a:rPr>
              <a:t>Profile</a:t>
            </a:r>
          </a:p>
        </p:txBody>
      </p:sp>
      <p:sp>
        <p:nvSpPr>
          <p:cNvPr name="TextBox 48" id="48"/>
          <p:cNvSpPr txBox="true"/>
          <p:nvPr/>
        </p:nvSpPr>
        <p:spPr>
          <a:xfrm rot="0">
            <a:off x="2582857" y="7314088"/>
            <a:ext cx="5143982" cy="1161494"/>
          </a:xfrm>
          <a:prstGeom prst="rect">
            <a:avLst/>
          </a:prstGeom>
        </p:spPr>
        <p:txBody>
          <a:bodyPr anchor="t" rtlCol="false" tIns="0" lIns="0" bIns="0" rIns="0">
            <a:spAutoFit/>
          </a:bodyPr>
          <a:lstStyle/>
          <a:p>
            <a:pPr algn="ctr">
              <a:lnSpc>
                <a:spcPts val="9401"/>
              </a:lnSpc>
              <a:spcBef>
                <a:spcPct val="0"/>
              </a:spcBef>
            </a:pPr>
            <a:r>
              <a:rPr lang="en-US" sz="6715">
                <a:solidFill>
                  <a:srgbClr val="3A3E61"/>
                </a:solidFill>
                <a:latin typeface="Marykate"/>
                <a:ea typeface="Marykate"/>
                <a:cs typeface="Marykate"/>
                <a:sym typeface="Marykate"/>
              </a:rPr>
              <a:t>forum(versi login)</a:t>
            </a:r>
          </a:p>
        </p:txBody>
      </p:sp>
      <p:sp>
        <p:nvSpPr>
          <p:cNvPr name="TextBox 49" id="49"/>
          <p:cNvSpPr txBox="true"/>
          <p:nvPr/>
        </p:nvSpPr>
        <p:spPr>
          <a:xfrm rot="0">
            <a:off x="10885042" y="5872869"/>
            <a:ext cx="2786245" cy="1161494"/>
          </a:xfrm>
          <a:prstGeom prst="rect">
            <a:avLst/>
          </a:prstGeom>
        </p:spPr>
        <p:txBody>
          <a:bodyPr anchor="t" rtlCol="false" tIns="0" lIns="0" bIns="0" rIns="0">
            <a:spAutoFit/>
          </a:bodyPr>
          <a:lstStyle/>
          <a:p>
            <a:pPr algn="ctr">
              <a:lnSpc>
                <a:spcPts val="9401"/>
              </a:lnSpc>
              <a:spcBef>
                <a:spcPct val="0"/>
              </a:spcBef>
            </a:pPr>
            <a:r>
              <a:rPr lang="en-US" sz="6715">
                <a:solidFill>
                  <a:srgbClr val="3A3E61"/>
                </a:solidFill>
                <a:latin typeface="Marykate"/>
                <a:ea typeface="Marykate"/>
                <a:cs typeface="Marykate"/>
                <a:sym typeface="Marykate"/>
              </a:rPr>
              <a:t>sertifikat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1EDE2"/>
        </a:solidFill>
      </p:bgPr>
    </p:bg>
    <p:spTree>
      <p:nvGrpSpPr>
        <p:cNvPr id="1" name=""/>
        <p:cNvGrpSpPr/>
        <p:nvPr/>
      </p:nvGrpSpPr>
      <p:grpSpPr>
        <a:xfrm>
          <a:off x="0" y="0"/>
          <a:ext cx="0" cy="0"/>
          <a:chOff x="0" y="0"/>
          <a:chExt cx="0" cy="0"/>
        </a:xfrm>
      </p:grpSpPr>
      <p:sp>
        <p:nvSpPr>
          <p:cNvPr name="Freeform 2" id="2"/>
          <p:cNvSpPr/>
          <p:nvPr/>
        </p:nvSpPr>
        <p:spPr>
          <a:xfrm flipH="false" flipV="false" rot="0">
            <a:off x="13758234" y="-1180902"/>
            <a:ext cx="11580664" cy="11580664"/>
          </a:xfrm>
          <a:custGeom>
            <a:avLst/>
            <a:gdLst/>
            <a:ahLst/>
            <a:cxnLst/>
            <a:rect r="r" b="b" t="t" l="l"/>
            <a:pathLst>
              <a:path h="11580664" w="11580664">
                <a:moveTo>
                  <a:pt x="0" y="0"/>
                </a:moveTo>
                <a:lnTo>
                  <a:pt x="11580664" y="0"/>
                </a:lnTo>
                <a:lnTo>
                  <a:pt x="11580664" y="11580665"/>
                </a:lnTo>
                <a:lnTo>
                  <a:pt x="0" y="11580665"/>
                </a:lnTo>
                <a:lnTo>
                  <a:pt x="0" y="0"/>
                </a:lnTo>
                <a:close/>
              </a:path>
            </a:pathLst>
          </a:custGeom>
          <a:blipFill>
            <a:blip r:embed="rId2"/>
            <a:stretch>
              <a:fillRect l="0" t="0" r="0" b="0"/>
            </a:stretch>
          </a:blipFill>
        </p:spPr>
      </p:sp>
      <p:sp>
        <p:nvSpPr>
          <p:cNvPr name="Freeform 3" id="3"/>
          <p:cNvSpPr/>
          <p:nvPr/>
        </p:nvSpPr>
        <p:spPr>
          <a:xfrm flipH="false" flipV="false" rot="0">
            <a:off x="-7053475" y="0"/>
            <a:ext cx="11580664" cy="11580664"/>
          </a:xfrm>
          <a:custGeom>
            <a:avLst/>
            <a:gdLst/>
            <a:ahLst/>
            <a:cxnLst/>
            <a:rect r="r" b="b" t="t" l="l"/>
            <a:pathLst>
              <a:path h="11580664" w="11580664">
                <a:moveTo>
                  <a:pt x="0" y="0"/>
                </a:moveTo>
                <a:lnTo>
                  <a:pt x="11580664" y="0"/>
                </a:lnTo>
                <a:lnTo>
                  <a:pt x="11580664" y="11580664"/>
                </a:lnTo>
                <a:lnTo>
                  <a:pt x="0" y="11580664"/>
                </a:lnTo>
                <a:lnTo>
                  <a:pt x="0" y="0"/>
                </a:lnTo>
                <a:close/>
              </a:path>
            </a:pathLst>
          </a:custGeom>
          <a:blipFill>
            <a:blip r:embed="rId2"/>
            <a:stretch>
              <a:fillRect l="0" t="0" r="0" b="0"/>
            </a:stretch>
          </a:blipFill>
        </p:spPr>
      </p:sp>
      <p:sp>
        <p:nvSpPr>
          <p:cNvPr name="Freeform 4" id="4"/>
          <p:cNvSpPr/>
          <p:nvPr/>
        </p:nvSpPr>
        <p:spPr>
          <a:xfrm flipH="false" flipV="false" rot="0">
            <a:off x="1383715" y="1028700"/>
            <a:ext cx="15520570" cy="8229600"/>
          </a:xfrm>
          <a:custGeom>
            <a:avLst/>
            <a:gdLst/>
            <a:ahLst/>
            <a:cxnLst/>
            <a:rect r="r" b="b" t="t" l="l"/>
            <a:pathLst>
              <a:path h="8229600" w="15520570">
                <a:moveTo>
                  <a:pt x="0" y="0"/>
                </a:moveTo>
                <a:lnTo>
                  <a:pt x="15520570" y="0"/>
                </a:lnTo>
                <a:lnTo>
                  <a:pt x="15520570" y="8229600"/>
                </a:lnTo>
                <a:lnTo>
                  <a:pt x="0" y="8229600"/>
                </a:lnTo>
                <a:lnTo>
                  <a:pt x="0" y="0"/>
                </a:lnTo>
                <a:close/>
              </a:path>
            </a:pathLst>
          </a:custGeom>
          <a:blipFill>
            <a:blip r:embed="rId3"/>
            <a:stretch>
              <a:fillRect l="0" t="-9951" r="0" b="-15699"/>
            </a:stretch>
          </a:blipFill>
        </p:spPr>
      </p:sp>
      <p:sp>
        <p:nvSpPr>
          <p:cNvPr name="Freeform 5" id="5"/>
          <p:cNvSpPr/>
          <p:nvPr/>
        </p:nvSpPr>
        <p:spPr>
          <a:xfrm flipH="false" flipV="false" rot="-5400000">
            <a:off x="5434194" y="-2271724"/>
            <a:ext cx="7465864" cy="14813868"/>
          </a:xfrm>
          <a:custGeom>
            <a:avLst/>
            <a:gdLst/>
            <a:ahLst/>
            <a:cxnLst/>
            <a:rect r="r" b="b" t="t" l="l"/>
            <a:pathLst>
              <a:path h="14813868" w="7465864">
                <a:moveTo>
                  <a:pt x="0" y="0"/>
                </a:moveTo>
                <a:lnTo>
                  <a:pt x="7465865" y="0"/>
                </a:lnTo>
                <a:lnTo>
                  <a:pt x="7465865" y="14813868"/>
                </a:lnTo>
                <a:lnTo>
                  <a:pt x="0" y="14813868"/>
                </a:lnTo>
                <a:lnTo>
                  <a:pt x="0" y="0"/>
                </a:lnTo>
                <a:close/>
              </a:path>
            </a:pathLst>
          </a:custGeom>
          <a:blipFill>
            <a:blip r:embed="rId4"/>
            <a:stretch>
              <a:fillRect l="-29965" t="0" r="0" b="0"/>
            </a:stretch>
          </a:blipFill>
        </p:spPr>
      </p:sp>
      <p:grpSp>
        <p:nvGrpSpPr>
          <p:cNvPr name="Group 6" id="6"/>
          <p:cNvGrpSpPr/>
          <p:nvPr/>
        </p:nvGrpSpPr>
        <p:grpSpPr>
          <a:xfrm rot="0">
            <a:off x="2002909" y="1605368"/>
            <a:ext cx="14217672" cy="7011744"/>
            <a:chOff x="0" y="0"/>
            <a:chExt cx="3744572" cy="1846714"/>
          </a:xfrm>
        </p:grpSpPr>
        <p:sp>
          <p:nvSpPr>
            <p:cNvPr name="Freeform 7" id="7"/>
            <p:cNvSpPr/>
            <p:nvPr/>
          </p:nvSpPr>
          <p:spPr>
            <a:xfrm flipH="false" flipV="false" rot="0">
              <a:off x="0" y="0"/>
              <a:ext cx="3744572" cy="1846714"/>
            </a:xfrm>
            <a:custGeom>
              <a:avLst/>
              <a:gdLst/>
              <a:ahLst/>
              <a:cxnLst/>
              <a:rect r="r" b="b" t="t" l="l"/>
              <a:pathLst>
                <a:path h="1846714" w="3744572">
                  <a:moveTo>
                    <a:pt x="0" y="0"/>
                  </a:moveTo>
                  <a:lnTo>
                    <a:pt x="3744572" y="0"/>
                  </a:lnTo>
                  <a:lnTo>
                    <a:pt x="3744572" y="1846714"/>
                  </a:lnTo>
                  <a:lnTo>
                    <a:pt x="0" y="1846714"/>
                  </a:lnTo>
                  <a:close/>
                </a:path>
              </a:pathLst>
            </a:custGeom>
            <a:solidFill>
              <a:srgbClr val="FFFFFF">
                <a:alpha val="52941"/>
              </a:srgbClr>
            </a:solidFill>
          </p:spPr>
        </p:sp>
        <p:sp>
          <p:nvSpPr>
            <p:cNvPr name="TextBox 8" id="8"/>
            <p:cNvSpPr txBox="true"/>
            <p:nvPr/>
          </p:nvSpPr>
          <p:spPr>
            <a:xfrm>
              <a:off x="0" y="-47625"/>
              <a:ext cx="3744572" cy="1894339"/>
            </a:xfrm>
            <a:prstGeom prst="rect">
              <a:avLst/>
            </a:prstGeom>
          </p:spPr>
          <p:txBody>
            <a:bodyPr anchor="ctr" rtlCol="false" tIns="50800" lIns="50800" bIns="50800" rIns="50800"/>
            <a:lstStyle/>
            <a:p>
              <a:pPr algn="ctr">
                <a:lnSpc>
                  <a:spcPts val="2485"/>
                </a:lnSpc>
              </a:pPr>
              <a:r>
                <a:rPr lang="en-US" sz="1775">
                  <a:solidFill>
                    <a:srgbClr val="FFFFFF">
                      <a:alpha val="52941"/>
                    </a:srgbClr>
                  </a:solidFill>
                  <a:latin typeface="Marykate"/>
                  <a:ea typeface="Marykate"/>
                  <a:cs typeface="Marykate"/>
                  <a:sym typeface="Marykate"/>
                </a:rPr>
                <a:t> </a:t>
              </a:r>
            </a:p>
          </p:txBody>
        </p:sp>
      </p:grpSp>
      <p:grpSp>
        <p:nvGrpSpPr>
          <p:cNvPr name="Group 9" id="9"/>
          <p:cNvGrpSpPr/>
          <p:nvPr/>
        </p:nvGrpSpPr>
        <p:grpSpPr>
          <a:xfrm rot="5400000">
            <a:off x="341991" y="293191"/>
            <a:ext cx="1420060" cy="1420060"/>
            <a:chOff x="0" y="0"/>
            <a:chExt cx="1893413" cy="1893413"/>
          </a:xfrm>
        </p:grpSpPr>
        <p:sp>
          <p:nvSpPr>
            <p:cNvPr name="Freeform 10" id="10"/>
            <p:cNvSpPr/>
            <p:nvPr/>
          </p:nvSpPr>
          <p:spPr>
            <a:xfrm flipH="false" flipV="false" rot="0">
              <a:off x="0" y="0"/>
              <a:ext cx="1893413" cy="1893413"/>
            </a:xfrm>
            <a:custGeom>
              <a:avLst/>
              <a:gdLst/>
              <a:ahLst/>
              <a:cxnLst/>
              <a:rect r="r" b="b" t="t" l="l"/>
              <a:pathLst>
                <a:path h="1893413" w="1893413">
                  <a:moveTo>
                    <a:pt x="0" y="0"/>
                  </a:moveTo>
                  <a:lnTo>
                    <a:pt x="1893413" y="0"/>
                  </a:lnTo>
                  <a:lnTo>
                    <a:pt x="1893413" y="1893413"/>
                  </a:lnTo>
                  <a:lnTo>
                    <a:pt x="0" y="1893413"/>
                  </a:lnTo>
                  <a:lnTo>
                    <a:pt x="0" y="0"/>
                  </a:lnTo>
                  <a:close/>
                </a:path>
              </a:pathLst>
            </a:custGeom>
            <a:blipFill>
              <a:blip r:embed="rId5"/>
              <a:stretch>
                <a:fillRect l="0" t="0" r="0" b="0"/>
              </a:stretch>
            </a:blipFill>
          </p:spPr>
        </p:sp>
        <p:grpSp>
          <p:nvGrpSpPr>
            <p:cNvPr name="Group 11" id="11"/>
            <p:cNvGrpSpPr/>
            <p:nvPr/>
          </p:nvGrpSpPr>
          <p:grpSpPr>
            <a:xfrm rot="0">
              <a:off x="839799" y="527514"/>
              <a:ext cx="213816" cy="21381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nvGrpSpPr>
            <p:cNvPr name="Group 14" id="14"/>
            <p:cNvGrpSpPr/>
            <p:nvPr/>
          </p:nvGrpSpPr>
          <p:grpSpPr>
            <a:xfrm rot="0">
              <a:off x="839799" y="1152084"/>
              <a:ext cx="213816" cy="21381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grpSp>
        <p:nvGrpSpPr>
          <p:cNvPr name="Group 17" id="17"/>
          <p:cNvGrpSpPr/>
          <p:nvPr/>
        </p:nvGrpSpPr>
        <p:grpSpPr>
          <a:xfrm rot="5400000">
            <a:off x="16549270" y="8548270"/>
            <a:ext cx="1420060" cy="1420060"/>
            <a:chOff x="0" y="0"/>
            <a:chExt cx="1893413" cy="1893413"/>
          </a:xfrm>
        </p:grpSpPr>
        <p:sp>
          <p:nvSpPr>
            <p:cNvPr name="Freeform 18" id="18"/>
            <p:cNvSpPr/>
            <p:nvPr/>
          </p:nvSpPr>
          <p:spPr>
            <a:xfrm flipH="false" flipV="false" rot="0">
              <a:off x="0" y="0"/>
              <a:ext cx="1893413" cy="1893413"/>
            </a:xfrm>
            <a:custGeom>
              <a:avLst/>
              <a:gdLst/>
              <a:ahLst/>
              <a:cxnLst/>
              <a:rect r="r" b="b" t="t" l="l"/>
              <a:pathLst>
                <a:path h="1893413" w="1893413">
                  <a:moveTo>
                    <a:pt x="0" y="0"/>
                  </a:moveTo>
                  <a:lnTo>
                    <a:pt x="1893413" y="0"/>
                  </a:lnTo>
                  <a:lnTo>
                    <a:pt x="1893413" y="1893413"/>
                  </a:lnTo>
                  <a:lnTo>
                    <a:pt x="0" y="1893413"/>
                  </a:lnTo>
                  <a:lnTo>
                    <a:pt x="0" y="0"/>
                  </a:lnTo>
                  <a:close/>
                </a:path>
              </a:pathLst>
            </a:custGeom>
            <a:blipFill>
              <a:blip r:embed="rId5"/>
              <a:stretch>
                <a:fillRect l="0" t="0" r="0" b="0"/>
              </a:stretch>
            </a:blipFill>
          </p:spPr>
        </p:sp>
        <p:grpSp>
          <p:nvGrpSpPr>
            <p:cNvPr name="Group 19" id="19"/>
            <p:cNvGrpSpPr/>
            <p:nvPr/>
          </p:nvGrpSpPr>
          <p:grpSpPr>
            <a:xfrm rot="0">
              <a:off x="839799" y="527514"/>
              <a:ext cx="213816" cy="21381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nvGrpSpPr>
            <p:cNvPr name="Group 22" id="22"/>
            <p:cNvGrpSpPr/>
            <p:nvPr/>
          </p:nvGrpSpPr>
          <p:grpSpPr>
            <a:xfrm rot="0">
              <a:off x="839799" y="1152084"/>
              <a:ext cx="213816" cy="213816"/>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grpSp>
        <p:nvGrpSpPr>
          <p:cNvPr name="Group 25" id="25"/>
          <p:cNvGrpSpPr/>
          <p:nvPr/>
        </p:nvGrpSpPr>
        <p:grpSpPr>
          <a:xfrm rot="0">
            <a:off x="790599" y="1963635"/>
            <a:ext cx="522843" cy="5291591"/>
            <a:chOff x="0" y="0"/>
            <a:chExt cx="697124" cy="7055455"/>
          </a:xfrm>
        </p:grpSpPr>
        <p:sp>
          <p:nvSpPr>
            <p:cNvPr name="Freeform 26" id="26"/>
            <p:cNvSpPr/>
            <p:nvPr/>
          </p:nvSpPr>
          <p:spPr>
            <a:xfrm flipH="false" flipV="false" rot="0">
              <a:off x="0" y="3639353"/>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7" id="27"/>
            <p:cNvSpPr/>
            <p:nvPr/>
          </p:nvSpPr>
          <p:spPr>
            <a:xfrm flipH="false" flipV="false" rot="0">
              <a:off x="0" y="4553284"/>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8" id="28"/>
            <p:cNvSpPr/>
            <p:nvPr/>
          </p:nvSpPr>
          <p:spPr>
            <a:xfrm flipH="false" flipV="false" rot="0">
              <a:off x="0" y="5467215"/>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9" id="29"/>
            <p:cNvSpPr/>
            <p:nvPr/>
          </p:nvSpPr>
          <p:spPr>
            <a:xfrm flipH="false" flipV="false" rot="0">
              <a:off x="0" y="6381146"/>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0" id="30"/>
            <p:cNvSpPr/>
            <p:nvPr/>
          </p:nvSpPr>
          <p:spPr>
            <a:xfrm flipH="false" flipV="false" rot="0">
              <a:off x="0" y="0"/>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1" id="31"/>
            <p:cNvSpPr/>
            <p:nvPr/>
          </p:nvSpPr>
          <p:spPr>
            <a:xfrm flipH="false" flipV="false" rot="0">
              <a:off x="0" y="913931"/>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2" id="32"/>
            <p:cNvSpPr/>
            <p:nvPr/>
          </p:nvSpPr>
          <p:spPr>
            <a:xfrm flipH="false" flipV="false" rot="0">
              <a:off x="0" y="1827862"/>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3" id="33"/>
            <p:cNvSpPr/>
            <p:nvPr/>
          </p:nvSpPr>
          <p:spPr>
            <a:xfrm flipH="false" flipV="false" rot="0">
              <a:off x="0" y="2741793"/>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34" id="34"/>
          <p:cNvGrpSpPr/>
          <p:nvPr/>
        </p:nvGrpSpPr>
        <p:grpSpPr>
          <a:xfrm rot="0">
            <a:off x="16997878" y="2866521"/>
            <a:ext cx="522843" cy="5291591"/>
            <a:chOff x="0" y="0"/>
            <a:chExt cx="697124" cy="7055455"/>
          </a:xfrm>
        </p:grpSpPr>
        <p:sp>
          <p:nvSpPr>
            <p:cNvPr name="Freeform 35" id="35"/>
            <p:cNvSpPr/>
            <p:nvPr/>
          </p:nvSpPr>
          <p:spPr>
            <a:xfrm flipH="false" flipV="false" rot="0">
              <a:off x="0" y="3639353"/>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6" id="36"/>
            <p:cNvSpPr/>
            <p:nvPr/>
          </p:nvSpPr>
          <p:spPr>
            <a:xfrm flipH="false" flipV="false" rot="0">
              <a:off x="0" y="4553284"/>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7" id="37"/>
            <p:cNvSpPr/>
            <p:nvPr/>
          </p:nvSpPr>
          <p:spPr>
            <a:xfrm flipH="false" flipV="false" rot="0">
              <a:off x="0" y="5467215"/>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8" id="38"/>
            <p:cNvSpPr/>
            <p:nvPr/>
          </p:nvSpPr>
          <p:spPr>
            <a:xfrm flipH="false" flipV="false" rot="0">
              <a:off x="0" y="6381146"/>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9" id="39"/>
            <p:cNvSpPr/>
            <p:nvPr/>
          </p:nvSpPr>
          <p:spPr>
            <a:xfrm flipH="false" flipV="false" rot="0">
              <a:off x="0" y="0"/>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0" id="40"/>
            <p:cNvSpPr/>
            <p:nvPr/>
          </p:nvSpPr>
          <p:spPr>
            <a:xfrm flipH="false" flipV="false" rot="0">
              <a:off x="0" y="913931"/>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1" id="41"/>
            <p:cNvSpPr/>
            <p:nvPr/>
          </p:nvSpPr>
          <p:spPr>
            <a:xfrm flipH="false" flipV="false" rot="0">
              <a:off x="0" y="1827862"/>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2" id="42"/>
            <p:cNvSpPr/>
            <p:nvPr/>
          </p:nvSpPr>
          <p:spPr>
            <a:xfrm flipH="false" flipV="false" rot="0">
              <a:off x="0" y="2741793"/>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pic>
        <p:nvPicPr>
          <p:cNvPr name="Picture 43" id="43">
            <a:hlinkClick action="ppaction://media"/>
          </p:cNvPr>
          <p:cNvPicPr>
            <a:picLocks noChangeAspect="true"/>
          </p:cNvPicPr>
          <p:nvPr>
            <a:videoFile r:link="rId9"/>
            <p:extLst>
              <p:ext uri="{DAA4B4D4-6D71-4841-9C94-3DE7FCFB9230}">
                <p14:media xmlns:p14="http://schemas.microsoft.com/office/powerpoint/2010/main" r:embed="rId10"/>
              </p:ext>
            </p:extLst>
          </p:nvPr>
        </p:nvPicPr>
        <p:blipFill>
          <a:blip r:embed="rId8"/>
          <a:srcRect l="0" t="0" r="0" b="0"/>
          <a:stretch>
            <a:fillRect/>
          </a:stretch>
        </p:blipFill>
        <p:spPr>
          <a:xfrm flipH="false" flipV="false" rot="0">
            <a:off x="1828800" y="1028700"/>
            <a:ext cx="14630400" cy="8229600"/>
          </a:xfrm>
          <a:prstGeom prst="rect">
            <a:avLst/>
          </a:prstGeom>
        </p:spPr>
      </p:pic>
      <p:sp>
        <p:nvSpPr>
          <p:cNvPr name="TextBox 44" id="44"/>
          <p:cNvSpPr txBox="true"/>
          <p:nvPr/>
        </p:nvSpPr>
        <p:spPr>
          <a:xfrm rot="0">
            <a:off x="5576831" y="181605"/>
            <a:ext cx="7628267" cy="847095"/>
          </a:xfrm>
          <a:prstGeom prst="rect">
            <a:avLst/>
          </a:prstGeom>
        </p:spPr>
        <p:txBody>
          <a:bodyPr anchor="t" rtlCol="false" tIns="0" lIns="0" bIns="0" rIns="0">
            <a:spAutoFit/>
          </a:bodyPr>
          <a:lstStyle/>
          <a:p>
            <a:pPr algn="ctr">
              <a:lnSpc>
                <a:spcPts val="5714"/>
              </a:lnSpc>
            </a:pPr>
            <a:r>
              <a:rPr lang="en-US" sz="5195">
                <a:solidFill>
                  <a:srgbClr val="3A3E61"/>
                </a:solidFill>
                <a:latin typeface="Unique"/>
                <a:ea typeface="Unique"/>
                <a:cs typeface="Unique"/>
                <a:sym typeface="Unique"/>
              </a:rPr>
              <a:t>Video Implementasi</a:t>
            </a:r>
          </a:p>
        </p:txBody>
      </p:sp>
    </p:spTree>
  </p:cSld>
  <p:clrMapOvr>
    <a:masterClrMapping/>
  </p:clrMapOvr>
  <p:timing>
    <p:tnLst>
      <p:par>
        <p:cTn dur="indefinite" restart="never" nodeType="tmRoot">
          <p:childTnLst>
            <p:video>
              <p:cMediaNode vol="298000">
                <p:cTn fill="hold" display="false">
                  <p:stCondLst>
                    <p:cond delay="indefinite"/>
                  </p:stCondLst>
                </p:cTn>
                <p:tgtEl>
                  <p:spTgt spid="43"/>
                </p:tgtEl>
              </p:cMediaNode>
            </p:video>
          </p:childTnLst>
        </p:cTn>
      </p:par>
    </p:tnLst>
  </p:timing>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1EDE2"/>
        </a:solidFill>
      </p:bgPr>
    </p:bg>
    <p:spTree>
      <p:nvGrpSpPr>
        <p:cNvPr id="1" name=""/>
        <p:cNvGrpSpPr/>
        <p:nvPr/>
      </p:nvGrpSpPr>
      <p:grpSpPr>
        <a:xfrm>
          <a:off x="0" y="0"/>
          <a:ext cx="0" cy="0"/>
          <a:chOff x="0" y="0"/>
          <a:chExt cx="0" cy="0"/>
        </a:xfrm>
      </p:grpSpPr>
      <p:sp>
        <p:nvSpPr>
          <p:cNvPr name="Freeform 2" id="2"/>
          <p:cNvSpPr/>
          <p:nvPr/>
        </p:nvSpPr>
        <p:spPr>
          <a:xfrm flipH="false" flipV="false" rot="0">
            <a:off x="-3086100" y="-2665609"/>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4401695" y="10287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0">
            <a:off x="685800" y="1028700"/>
            <a:ext cx="14988802" cy="8229600"/>
          </a:xfrm>
          <a:custGeom>
            <a:avLst/>
            <a:gdLst/>
            <a:ahLst/>
            <a:cxnLst/>
            <a:rect r="r" b="b" t="t" l="l"/>
            <a:pathLst>
              <a:path h="8229600" w="14988802">
                <a:moveTo>
                  <a:pt x="0" y="0"/>
                </a:moveTo>
                <a:lnTo>
                  <a:pt x="14988802" y="0"/>
                </a:lnTo>
                <a:lnTo>
                  <a:pt x="14988802" y="8229600"/>
                </a:lnTo>
                <a:lnTo>
                  <a:pt x="0" y="8229600"/>
                </a:lnTo>
                <a:lnTo>
                  <a:pt x="0" y="0"/>
                </a:lnTo>
                <a:close/>
              </a:path>
            </a:pathLst>
          </a:custGeom>
          <a:blipFill>
            <a:blip r:embed="rId3"/>
            <a:stretch>
              <a:fillRect l="0" t="0" r="0" b="-14060"/>
            </a:stretch>
          </a:blipFill>
        </p:spPr>
      </p:sp>
      <p:sp>
        <p:nvSpPr>
          <p:cNvPr name="AutoShape 5" id="5"/>
          <p:cNvSpPr/>
          <p:nvPr/>
        </p:nvSpPr>
        <p:spPr>
          <a:xfrm>
            <a:off x="886598" y="1244449"/>
            <a:ext cx="14432047" cy="0"/>
          </a:xfrm>
          <a:prstGeom prst="line">
            <a:avLst/>
          </a:prstGeom>
          <a:ln cap="rnd" w="76200">
            <a:solidFill>
              <a:srgbClr val="3A3E61"/>
            </a:solidFill>
            <a:prstDash val="sysDash"/>
            <a:headEnd type="none" len="sm" w="sm"/>
            <a:tailEnd type="none" len="sm" w="sm"/>
          </a:ln>
        </p:spPr>
      </p:sp>
      <p:grpSp>
        <p:nvGrpSpPr>
          <p:cNvPr name="Group 6" id="6"/>
          <p:cNvGrpSpPr/>
          <p:nvPr/>
        </p:nvGrpSpPr>
        <p:grpSpPr>
          <a:xfrm rot="5400000">
            <a:off x="16300589" y="2171772"/>
            <a:ext cx="1420060" cy="1420060"/>
            <a:chOff x="0" y="0"/>
            <a:chExt cx="1893413" cy="1893413"/>
          </a:xfrm>
        </p:grpSpPr>
        <p:sp>
          <p:nvSpPr>
            <p:cNvPr name="Freeform 7" id="7"/>
            <p:cNvSpPr/>
            <p:nvPr/>
          </p:nvSpPr>
          <p:spPr>
            <a:xfrm flipH="false" flipV="false" rot="0">
              <a:off x="0" y="0"/>
              <a:ext cx="1893413" cy="1893413"/>
            </a:xfrm>
            <a:custGeom>
              <a:avLst/>
              <a:gdLst/>
              <a:ahLst/>
              <a:cxnLst/>
              <a:rect r="r" b="b" t="t" l="l"/>
              <a:pathLst>
                <a:path h="1893413" w="1893413">
                  <a:moveTo>
                    <a:pt x="0" y="0"/>
                  </a:moveTo>
                  <a:lnTo>
                    <a:pt x="1893413" y="0"/>
                  </a:lnTo>
                  <a:lnTo>
                    <a:pt x="1893413" y="1893413"/>
                  </a:lnTo>
                  <a:lnTo>
                    <a:pt x="0" y="1893413"/>
                  </a:lnTo>
                  <a:lnTo>
                    <a:pt x="0" y="0"/>
                  </a:lnTo>
                  <a:close/>
                </a:path>
              </a:pathLst>
            </a:custGeom>
            <a:blipFill>
              <a:blip r:embed="rId4"/>
              <a:stretch>
                <a:fillRect l="0" t="0" r="0" b="0"/>
              </a:stretch>
            </a:blipFill>
          </p:spPr>
        </p:sp>
        <p:grpSp>
          <p:nvGrpSpPr>
            <p:cNvPr name="Group 8" id="8"/>
            <p:cNvGrpSpPr/>
            <p:nvPr/>
          </p:nvGrpSpPr>
          <p:grpSpPr>
            <a:xfrm rot="0">
              <a:off x="839799" y="527514"/>
              <a:ext cx="213816" cy="21381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nvGrpSpPr>
            <p:cNvPr name="Group 11" id="11"/>
            <p:cNvGrpSpPr/>
            <p:nvPr/>
          </p:nvGrpSpPr>
          <p:grpSpPr>
            <a:xfrm rot="0">
              <a:off x="839799" y="1152084"/>
              <a:ext cx="213816" cy="21381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grpSp>
        <p:nvGrpSpPr>
          <p:cNvPr name="Group 14" id="14"/>
          <p:cNvGrpSpPr/>
          <p:nvPr/>
        </p:nvGrpSpPr>
        <p:grpSpPr>
          <a:xfrm rot="5400000">
            <a:off x="16253947" y="6695168"/>
            <a:ext cx="1420060" cy="1420060"/>
            <a:chOff x="0" y="0"/>
            <a:chExt cx="1893413" cy="1893413"/>
          </a:xfrm>
        </p:grpSpPr>
        <p:sp>
          <p:nvSpPr>
            <p:cNvPr name="Freeform 15" id="15"/>
            <p:cNvSpPr/>
            <p:nvPr/>
          </p:nvSpPr>
          <p:spPr>
            <a:xfrm flipH="false" flipV="false" rot="0">
              <a:off x="0" y="0"/>
              <a:ext cx="1893413" cy="1893413"/>
            </a:xfrm>
            <a:custGeom>
              <a:avLst/>
              <a:gdLst/>
              <a:ahLst/>
              <a:cxnLst/>
              <a:rect r="r" b="b" t="t" l="l"/>
              <a:pathLst>
                <a:path h="1893413" w="1893413">
                  <a:moveTo>
                    <a:pt x="0" y="0"/>
                  </a:moveTo>
                  <a:lnTo>
                    <a:pt x="1893413" y="0"/>
                  </a:lnTo>
                  <a:lnTo>
                    <a:pt x="1893413" y="1893413"/>
                  </a:lnTo>
                  <a:lnTo>
                    <a:pt x="0" y="1893413"/>
                  </a:lnTo>
                  <a:lnTo>
                    <a:pt x="0" y="0"/>
                  </a:lnTo>
                  <a:close/>
                </a:path>
              </a:pathLst>
            </a:custGeom>
            <a:blipFill>
              <a:blip r:embed="rId4"/>
              <a:stretch>
                <a:fillRect l="0" t="0" r="0" b="0"/>
              </a:stretch>
            </a:blipFill>
          </p:spPr>
        </p:sp>
        <p:grpSp>
          <p:nvGrpSpPr>
            <p:cNvPr name="Group 16" id="16"/>
            <p:cNvGrpSpPr/>
            <p:nvPr/>
          </p:nvGrpSpPr>
          <p:grpSpPr>
            <a:xfrm rot="0">
              <a:off x="839799" y="527514"/>
              <a:ext cx="213816" cy="21381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nvGrpSpPr>
            <p:cNvPr name="Group 19" id="19"/>
            <p:cNvGrpSpPr/>
            <p:nvPr/>
          </p:nvGrpSpPr>
          <p:grpSpPr>
            <a:xfrm rot="0">
              <a:off x="839799" y="1152084"/>
              <a:ext cx="213816" cy="21381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sp>
        <p:nvSpPr>
          <p:cNvPr name="AutoShape 22" id="22"/>
          <p:cNvSpPr/>
          <p:nvPr/>
        </p:nvSpPr>
        <p:spPr>
          <a:xfrm>
            <a:off x="886598" y="9018076"/>
            <a:ext cx="14432047" cy="0"/>
          </a:xfrm>
          <a:prstGeom prst="line">
            <a:avLst/>
          </a:prstGeom>
          <a:ln cap="rnd" w="76200">
            <a:solidFill>
              <a:srgbClr val="3A3E61"/>
            </a:solidFill>
            <a:prstDash val="sysDash"/>
            <a:headEnd type="none" len="sm" w="sm"/>
            <a:tailEnd type="none" len="sm" w="sm"/>
          </a:ln>
        </p:spPr>
      </p:sp>
      <p:grpSp>
        <p:nvGrpSpPr>
          <p:cNvPr name="Group 23" id="23"/>
          <p:cNvGrpSpPr/>
          <p:nvPr/>
        </p:nvGrpSpPr>
        <p:grpSpPr>
          <a:xfrm rot="0">
            <a:off x="16725876" y="3858660"/>
            <a:ext cx="592806" cy="2562077"/>
            <a:chOff x="0" y="0"/>
            <a:chExt cx="790408" cy="3416102"/>
          </a:xfrm>
        </p:grpSpPr>
        <p:sp>
          <p:nvSpPr>
            <p:cNvPr name="Freeform 24" id="24"/>
            <p:cNvSpPr/>
            <p:nvPr/>
          </p:nvSpPr>
          <p:spPr>
            <a:xfrm flipH="false" flipV="false" rot="0">
              <a:off x="0" y="0"/>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5" id="25"/>
            <p:cNvSpPr/>
            <p:nvPr/>
          </p:nvSpPr>
          <p:spPr>
            <a:xfrm flipH="false" flipV="false" rot="0">
              <a:off x="31094" y="913931"/>
              <a:ext cx="697124" cy="674309"/>
            </a:xfrm>
            <a:custGeom>
              <a:avLst/>
              <a:gdLst/>
              <a:ahLst/>
              <a:cxnLst/>
              <a:rect r="r" b="b" t="t" l="l"/>
              <a:pathLst>
                <a:path h="674309" w="697124">
                  <a:moveTo>
                    <a:pt x="0" y="0"/>
                  </a:moveTo>
                  <a:lnTo>
                    <a:pt x="697125" y="0"/>
                  </a:lnTo>
                  <a:lnTo>
                    <a:pt x="697125" y="674309"/>
                  </a:lnTo>
                  <a:lnTo>
                    <a:pt x="0" y="6743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6" id="26"/>
            <p:cNvSpPr/>
            <p:nvPr/>
          </p:nvSpPr>
          <p:spPr>
            <a:xfrm flipH="false" flipV="false" rot="0">
              <a:off x="62189" y="1827862"/>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7" id="27"/>
            <p:cNvSpPr/>
            <p:nvPr/>
          </p:nvSpPr>
          <p:spPr>
            <a:xfrm flipH="false" flipV="false" rot="0">
              <a:off x="93283" y="2741793"/>
              <a:ext cx="697124" cy="674309"/>
            </a:xfrm>
            <a:custGeom>
              <a:avLst/>
              <a:gdLst/>
              <a:ahLst/>
              <a:cxnLst/>
              <a:rect r="r" b="b" t="t" l="l"/>
              <a:pathLst>
                <a:path h="674309" w="697124">
                  <a:moveTo>
                    <a:pt x="0" y="0"/>
                  </a:moveTo>
                  <a:lnTo>
                    <a:pt x="697125" y="0"/>
                  </a:lnTo>
                  <a:lnTo>
                    <a:pt x="697125" y="674309"/>
                  </a:lnTo>
                  <a:lnTo>
                    <a:pt x="0" y="6743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Freeform 28" id="28"/>
          <p:cNvSpPr/>
          <p:nvPr/>
        </p:nvSpPr>
        <p:spPr>
          <a:xfrm flipH="false" flipV="false" rot="-5400000">
            <a:off x="4485892" y="-2000313"/>
            <a:ext cx="7388617" cy="14287626"/>
          </a:xfrm>
          <a:custGeom>
            <a:avLst/>
            <a:gdLst/>
            <a:ahLst/>
            <a:cxnLst/>
            <a:rect r="r" b="b" t="t" l="l"/>
            <a:pathLst>
              <a:path h="14287626" w="7388617">
                <a:moveTo>
                  <a:pt x="0" y="0"/>
                </a:moveTo>
                <a:lnTo>
                  <a:pt x="7388617" y="0"/>
                </a:lnTo>
                <a:lnTo>
                  <a:pt x="7388617" y="14287626"/>
                </a:lnTo>
                <a:lnTo>
                  <a:pt x="0" y="14287626"/>
                </a:lnTo>
                <a:lnTo>
                  <a:pt x="0" y="0"/>
                </a:lnTo>
                <a:close/>
              </a:path>
            </a:pathLst>
          </a:custGeom>
          <a:blipFill>
            <a:blip r:embed="rId7"/>
            <a:stretch>
              <a:fillRect l="-14239" t="0" r="-12419" b="0"/>
            </a:stretch>
          </a:blipFill>
        </p:spPr>
      </p:sp>
      <p:grpSp>
        <p:nvGrpSpPr>
          <p:cNvPr name="Group 29" id="29"/>
          <p:cNvGrpSpPr/>
          <p:nvPr/>
        </p:nvGrpSpPr>
        <p:grpSpPr>
          <a:xfrm rot="0">
            <a:off x="1262388" y="1673902"/>
            <a:ext cx="13835626" cy="6939196"/>
            <a:chOff x="0" y="0"/>
            <a:chExt cx="3912147" cy="1962120"/>
          </a:xfrm>
        </p:grpSpPr>
        <p:sp>
          <p:nvSpPr>
            <p:cNvPr name="Freeform 30" id="30"/>
            <p:cNvSpPr/>
            <p:nvPr/>
          </p:nvSpPr>
          <p:spPr>
            <a:xfrm flipH="false" flipV="false" rot="0">
              <a:off x="0" y="0"/>
              <a:ext cx="3912147" cy="1962120"/>
            </a:xfrm>
            <a:custGeom>
              <a:avLst/>
              <a:gdLst/>
              <a:ahLst/>
              <a:cxnLst/>
              <a:rect r="r" b="b" t="t" l="l"/>
              <a:pathLst>
                <a:path h="1962120" w="3912147">
                  <a:moveTo>
                    <a:pt x="0" y="0"/>
                  </a:moveTo>
                  <a:lnTo>
                    <a:pt x="3912147" y="0"/>
                  </a:lnTo>
                  <a:lnTo>
                    <a:pt x="3912147" y="1962120"/>
                  </a:lnTo>
                  <a:lnTo>
                    <a:pt x="0" y="1962120"/>
                  </a:lnTo>
                  <a:close/>
                </a:path>
              </a:pathLst>
            </a:custGeom>
            <a:solidFill>
              <a:srgbClr val="FFFFFF">
                <a:alpha val="52941"/>
              </a:srgbClr>
            </a:solidFill>
          </p:spPr>
        </p:sp>
        <p:sp>
          <p:nvSpPr>
            <p:cNvPr name="TextBox 31" id="31"/>
            <p:cNvSpPr txBox="true"/>
            <p:nvPr/>
          </p:nvSpPr>
          <p:spPr>
            <a:xfrm>
              <a:off x="0" y="-47625"/>
              <a:ext cx="3912147" cy="2009745"/>
            </a:xfrm>
            <a:prstGeom prst="rect">
              <a:avLst/>
            </a:prstGeom>
          </p:spPr>
          <p:txBody>
            <a:bodyPr anchor="ctr" rtlCol="false" tIns="50800" lIns="50800" bIns="50800" rIns="50800"/>
            <a:lstStyle/>
            <a:p>
              <a:pPr algn="ctr">
                <a:lnSpc>
                  <a:spcPts val="2485"/>
                </a:lnSpc>
              </a:pPr>
              <a:r>
                <a:rPr lang="en-US" sz="1775">
                  <a:solidFill>
                    <a:srgbClr val="FFFFFF">
                      <a:alpha val="52941"/>
                    </a:srgbClr>
                  </a:solidFill>
                  <a:latin typeface="Marykate"/>
                  <a:ea typeface="Marykate"/>
                  <a:cs typeface="Marykate"/>
                  <a:sym typeface="Marykate"/>
                </a:rPr>
                <a:t> </a:t>
              </a:r>
            </a:p>
          </p:txBody>
        </p:sp>
      </p:grpSp>
      <p:sp>
        <p:nvSpPr>
          <p:cNvPr name="TextBox 32" id="32"/>
          <p:cNvSpPr txBox="true"/>
          <p:nvPr/>
        </p:nvSpPr>
        <p:spPr>
          <a:xfrm rot="0">
            <a:off x="1958707" y="2114622"/>
            <a:ext cx="4174548" cy="847029"/>
          </a:xfrm>
          <a:prstGeom prst="rect">
            <a:avLst/>
          </a:prstGeom>
        </p:spPr>
        <p:txBody>
          <a:bodyPr anchor="t" rtlCol="false" tIns="0" lIns="0" bIns="0" rIns="0">
            <a:spAutoFit/>
          </a:bodyPr>
          <a:lstStyle/>
          <a:p>
            <a:pPr algn="l">
              <a:lnSpc>
                <a:spcPts val="5714"/>
              </a:lnSpc>
            </a:pPr>
            <a:r>
              <a:rPr lang="en-US" sz="5195">
                <a:solidFill>
                  <a:srgbClr val="3A3E61"/>
                </a:solidFill>
                <a:latin typeface="Unique"/>
                <a:ea typeface="Unique"/>
                <a:cs typeface="Unique"/>
                <a:sym typeface="Unique"/>
              </a:rPr>
              <a:t>Kesimpulan</a:t>
            </a:r>
          </a:p>
        </p:txBody>
      </p:sp>
      <p:sp>
        <p:nvSpPr>
          <p:cNvPr name="TextBox 33" id="33"/>
          <p:cNvSpPr txBox="true"/>
          <p:nvPr/>
        </p:nvSpPr>
        <p:spPr>
          <a:xfrm rot="0">
            <a:off x="1958707" y="3255350"/>
            <a:ext cx="12442988" cy="4564380"/>
          </a:xfrm>
          <a:prstGeom prst="rect">
            <a:avLst/>
          </a:prstGeom>
        </p:spPr>
        <p:txBody>
          <a:bodyPr anchor="t" rtlCol="false" tIns="0" lIns="0" bIns="0" rIns="0">
            <a:spAutoFit/>
          </a:bodyPr>
          <a:lstStyle/>
          <a:p>
            <a:pPr algn="l">
              <a:lnSpc>
                <a:spcPts val="3660"/>
              </a:lnSpc>
            </a:pPr>
            <a:r>
              <a:rPr lang="en-US" sz="3000">
                <a:solidFill>
                  <a:srgbClr val="3A3E61"/>
                </a:solidFill>
                <a:latin typeface="Vintii"/>
                <a:ea typeface="Vintii"/>
                <a:cs typeface="Vintii"/>
                <a:sym typeface="Vintii"/>
              </a:rPr>
              <a:t>Platform InEdu merupakan langkah nyata dalam mendukung pencapaian SDG 10 dengan mengurangi ketimpangan akses pendidikan melalui teknologi. Dengan menyediakan materi belajar gratis, fitur aksesibilitas, dukungan multi-bahasa, serta ruang diskusi yang inklusif, InEdu membuka peluang belajar yang setara bagi semua, termasuk kelompok rentan dan terpinggirkan.</a:t>
            </a:r>
          </a:p>
          <a:p>
            <a:pPr algn="l">
              <a:lnSpc>
                <a:spcPts val="3660"/>
              </a:lnSpc>
            </a:pPr>
          </a:p>
          <a:p>
            <a:pPr algn="l">
              <a:lnSpc>
                <a:spcPts val="3660"/>
              </a:lnSpc>
            </a:pPr>
            <a:r>
              <a:rPr lang="en-US" sz="3000">
                <a:solidFill>
                  <a:srgbClr val="3A3E61"/>
                </a:solidFill>
                <a:latin typeface="Vintii"/>
                <a:ea typeface="Vintii"/>
                <a:cs typeface="Vintii"/>
                <a:sym typeface="Vintii"/>
              </a:rPr>
              <a:t>Melalui inisiatif ini, InEdu berpotensi menjadi solusi efektif dalam menciptakan sistem pendidikan yang adil dan merata, mengurangkan tantangan pendidikan di era digital, danmemperkuat partisipasi sosial dan pemberdayaan masyarakat untuk membentuk masa depan yang lebih baik.</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1EDE2"/>
        </a:solidFill>
      </p:bgPr>
    </p:bg>
    <p:spTree>
      <p:nvGrpSpPr>
        <p:cNvPr id="1" name=""/>
        <p:cNvGrpSpPr/>
        <p:nvPr/>
      </p:nvGrpSpPr>
      <p:grpSpPr>
        <a:xfrm>
          <a:off x="0" y="0"/>
          <a:ext cx="0" cy="0"/>
          <a:chOff x="0" y="0"/>
          <a:chExt cx="0" cy="0"/>
        </a:xfrm>
      </p:grpSpPr>
      <p:sp>
        <p:nvSpPr>
          <p:cNvPr name="Freeform 2" id="2"/>
          <p:cNvSpPr/>
          <p:nvPr/>
        </p:nvSpPr>
        <p:spPr>
          <a:xfrm flipH="false" flipV="false" rot="0">
            <a:off x="-4478740" y="34826"/>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5593216">
            <a:off x="-1049628" y="6066657"/>
            <a:ext cx="5312174" cy="6071055"/>
          </a:xfrm>
          <a:custGeom>
            <a:avLst/>
            <a:gdLst/>
            <a:ahLst/>
            <a:cxnLst/>
            <a:rect r="r" b="b" t="t" l="l"/>
            <a:pathLst>
              <a:path h="6071055" w="5312174">
                <a:moveTo>
                  <a:pt x="0" y="0"/>
                </a:moveTo>
                <a:lnTo>
                  <a:pt x="5312173" y="0"/>
                </a:lnTo>
                <a:lnTo>
                  <a:pt x="5312173" y="6071055"/>
                </a:lnTo>
                <a:lnTo>
                  <a:pt x="0" y="6071055"/>
                </a:lnTo>
                <a:lnTo>
                  <a:pt x="0" y="0"/>
                </a:lnTo>
                <a:close/>
              </a:path>
            </a:pathLst>
          </a:custGeom>
          <a:blipFill>
            <a:blip r:embed="rId3"/>
            <a:stretch>
              <a:fillRect l="0" t="0" r="0" b="0"/>
            </a:stretch>
          </a:blipFill>
        </p:spPr>
      </p:sp>
      <p:sp>
        <p:nvSpPr>
          <p:cNvPr name="Freeform 4" id="4"/>
          <p:cNvSpPr/>
          <p:nvPr/>
        </p:nvSpPr>
        <p:spPr>
          <a:xfrm flipH="false" flipV="false" rot="0">
            <a:off x="14173200" y="2839721"/>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5593216">
            <a:off x="14010667" y="-1791078"/>
            <a:ext cx="5312174" cy="6071055"/>
          </a:xfrm>
          <a:custGeom>
            <a:avLst/>
            <a:gdLst/>
            <a:ahLst/>
            <a:cxnLst/>
            <a:rect r="r" b="b" t="t" l="l"/>
            <a:pathLst>
              <a:path h="6071055" w="5312174">
                <a:moveTo>
                  <a:pt x="0" y="0"/>
                </a:moveTo>
                <a:lnTo>
                  <a:pt x="5312174" y="0"/>
                </a:lnTo>
                <a:lnTo>
                  <a:pt x="5312174" y="6071055"/>
                </a:lnTo>
                <a:lnTo>
                  <a:pt x="0" y="6071055"/>
                </a:lnTo>
                <a:lnTo>
                  <a:pt x="0" y="0"/>
                </a:lnTo>
                <a:close/>
              </a:path>
            </a:pathLst>
          </a:custGeom>
          <a:blipFill>
            <a:blip r:embed="rId3"/>
            <a:stretch>
              <a:fillRect l="0" t="0" r="0" b="0"/>
            </a:stretch>
          </a:blipFill>
        </p:spPr>
      </p:sp>
      <p:grpSp>
        <p:nvGrpSpPr>
          <p:cNvPr name="Group 6" id="6"/>
          <p:cNvGrpSpPr/>
          <p:nvPr/>
        </p:nvGrpSpPr>
        <p:grpSpPr>
          <a:xfrm rot="0">
            <a:off x="711705" y="651325"/>
            <a:ext cx="16864590" cy="8984349"/>
            <a:chOff x="0" y="0"/>
            <a:chExt cx="4441703" cy="2366248"/>
          </a:xfrm>
        </p:grpSpPr>
        <p:sp>
          <p:nvSpPr>
            <p:cNvPr name="Freeform 7" id="7"/>
            <p:cNvSpPr/>
            <p:nvPr/>
          </p:nvSpPr>
          <p:spPr>
            <a:xfrm flipH="false" flipV="false" rot="0">
              <a:off x="0" y="0"/>
              <a:ext cx="4441703" cy="2366248"/>
            </a:xfrm>
            <a:custGeom>
              <a:avLst/>
              <a:gdLst/>
              <a:ahLst/>
              <a:cxnLst/>
              <a:rect r="r" b="b" t="t" l="l"/>
              <a:pathLst>
                <a:path h="2366248" w="4441703">
                  <a:moveTo>
                    <a:pt x="23412" y="0"/>
                  </a:moveTo>
                  <a:lnTo>
                    <a:pt x="4418290" y="0"/>
                  </a:lnTo>
                  <a:cubicBezTo>
                    <a:pt x="4424500" y="0"/>
                    <a:pt x="4430455" y="2467"/>
                    <a:pt x="4434845" y="6857"/>
                  </a:cubicBezTo>
                  <a:cubicBezTo>
                    <a:pt x="4439236" y="11248"/>
                    <a:pt x="4441703" y="17203"/>
                    <a:pt x="4441703" y="23412"/>
                  </a:cubicBezTo>
                  <a:lnTo>
                    <a:pt x="4441703" y="2342836"/>
                  </a:lnTo>
                  <a:cubicBezTo>
                    <a:pt x="4441703" y="2355766"/>
                    <a:pt x="4431221" y="2366248"/>
                    <a:pt x="4418290" y="2366248"/>
                  </a:cubicBezTo>
                  <a:lnTo>
                    <a:pt x="23412" y="2366248"/>
                  </a:lnTo>
                  <a:cubicBezTo>
                    <a:pt x="17203" y="2366248"/>
                    <a:pt x="11248" y="2363782"/>
                    <a:pt x="6857" y="2359391"/>
                  </a:cubicBezTo>
                  <a:cubicBezTo>
                    <a:pt x="2467" y="2355000"/>
                    <a:pt x="0" y="2349045"/>
                    <a:pt x="0" y="2342836"/>
                  </a:cubicBezTo>
                  <a:lnTo>
                    <a:pt x="0" y="23412"/>
                  </a:lnTo>
                  <a:cubicBezTo>
                    <a:pt x="0" y="10482"/>
                    <a:pt x="10482" y="0"/>
                    <a:pt x="23412" y="0"/>
                  </a:cubicBezTo>
                  <a:close/>
                </a:path>
              </a:pathLst>
            </a:custGeom>
            <a:solidFill>
              <a:srgbClr val="000000">
                <a:alpha val="0"/>
              </a:srgbClr>
            </a:solidFill>
            <a:ln w="66675" cap="rnd">
              <a:solidFill>
                <a:srgbClr val="9AA5DF"/>
              </a:solidFill>
              <a:prstDash val="dash"/>
              <a:round/>
            </a:ln>
          </p:spPr>
        </p:sp>
        <p:sp>
          <p:nvSpPr>
            <p:cNvPr name="TextBox 8" id="8"/>
            <p:cNvSpPr txBox="true"/>
            <p:nvPr/>
          </p:nvSpPr>
          <p:spPr>
            <a:xfrm>
              <a:off x="0" y="-47625"/>
              <a:ext cx="4441703" cy="2413873"/>
            </a:xfrm>
            <a:prstGeom prst="rect">
              <a:avLst/>
            </a:prstGeom>
          </p:spPr>
          <p:txBody>
            <a:bodyPr anchor="ctr" rtlCol="false" tIns="50800" lIns="50800" bIns="50800" rIns="50800"/>
            <a:lstStyle/>
            <a:p>
              <a:pPr algn="ctr">
                <a:lnSpc>
                  <a:spcPts val="2485"/>
                </a:lnSpc>
              </a:pPr>
            </a:p>
          </p:txBody>
        </p:sp>
      </p:grpSp>
      <p:sp>
        <p:nvSpPr>
          <p:cNvPr name="Freeform 9" id="9"/>
          <p:cNvSpPr/>
          <p:nvPr/>
        </p:nvSpPr>
        <p:spPr>
          <a:xfrm flipH="false" flipV="false" rot="5400000">
            <a:off x="15839240" y="2209872"/>
            <a:ext cx="1420060" cy="1420060"/>
          </a:xfrm>
          <a:custGeom>
            <a:avLst/>
            <a:gdLst/>
            <a:ahLst/>
            <a:cxnLst/>
            <a:rect r="r" b="b" t="t" l="l"/>
            <a:pathLst>
              <a:path h="1420060" w="1420060">
                <a:moveTo>
                  <a:pt x="0" y="0"/>
                </a:moveTo>
                <a:lnTo>
                  <a:pt x="1420060" y="0"/>
                </a:lnTo>
                <a:lnTo>
                  <a:pt x="1420060" y="1420060"/>
                </a:lnTo>
                <a:lnTo>
                  <a:pt x="0" y="1420060"/>
                </a:lnTo>
                <a:lnTo>
                  <a:pt x="0" y="0"/>
                </a:lnTo>
                <a:close/>
              </a:path>
            </a:pathLst>
          </a:custGeom>
          <a:blipFill>
            <a:blip r:embed="rId4"/>
            <a:stretch>
              <a:fillRect l="0" t="0" r="0" b="0"/>
            </a:stretch>
          </a:blipFill>
        </p:spPr>
      </p:sp>
      <p:grpSp>
        <p:nvGrpSpPr>
          <p:cNvPr name="Group 10" id="10"/>
          <p:cNvGrpSpPr/>
          <p:nvPr/>
        </p:nvGrpSpPr>
        <p:grpSpPr>
          <a:xfrm rot="5400000">
            <a:off x="16703303" y="2839721"/>
            <a:ext cx="160362" cy="16036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12" id="12"/>
            <p:cNvSpPr txBox="true"/>
            <p:nvPr/>
          </p:nvSpPr>
          <p:spPr>
            <a:xfrm>
              <a:off x="76200" y="19050"/>
              <a:ext cx="660400" cy="717550"/>
            </a:xfrm>
            <a:prstGeom prst="rect">
              <a:avLst/>
            </a:prstGeom>
          </p:spPr>
          <p:txBody>
            <a:bodyPr anchor="ctr" rtlCol="false" tIns="54372" lIns="54372" bIns="54372" rIns="54372"/>
            <a:lstStyle/>
            <a:p>
              <a:pPr algn="ctr">
                <a:lnSpc>
                  <a:spcPts val="2659"/>
                </a:lnSpc>
              </a:pPr>
            </a:p>
          </p:txBody>
        </p:sp>
      </p:grpSp>
      <p:grpSp>
        <p:nvGrpSpPr>
          <p:cNvPr name="Group 13" id="13"/>
          <p:cNvGrpSpPr/>
          <p:nvPr/>
        </p:nvGrpSpPr>
        <p:grpSpPr>
          <a:xfrm rot="5400000">
            <a:off x="16234876" y="2839721"/>
            <a:ext cx="160362" cy="16036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15" id="15"/>
            <p:cNvSpPr txBox="true"/>
            <p:nvPr/>
          </p:nvSpPr>
          <p:spPr>
            <a:xfrm>
              <a:off x="76200" y="19050"/>
              <a:ext cx="660400" cy="717550"/>
            </a:xfrm>
            <a:prstGeom prst="rect">
              <a:avLst/>
            </a:prstGeom>
          </p:spPr>
          <p:txBody>
            <a:bodyPr anchor="ctr" rtlCol="false" tIns="54372" lIns="54372" bIns="54372" rIns="54372"/>
            <a:lstStyle/>
            <a:p>
              <a:pPr algn="ctr">
                <a:lnSpc>
                  <a:spcPts val="2659"/>
                </a:lnSpc>
              </a:pPr>
            </a:p>
          </p:txBody>
        </p:sp>
      </p:grpSp>
      <p:sp>
        <p:nvSpPr>
          <p:cNvPr name="Freeform 16" id="16"/>
          <p:cNvSpPr/>
          <p:nvPr/>
        </p:nvSpPr>
        <p:spPr>
          <a:xfrm flipH="false" flipV="false" rot="5400000">
            <a:off x="15792598" y="6733268"/>
            <a:ext cx="1420060" cy="1420060"/>
          </a:xfrm>
          <a:custGeom>
            <a:avLst/>
            <a:gdLst/>
            <a:ahLst/>
            <a:cxnLst/>
            <a:rect r="r" b="b" t="t" l="l"/>
            <a:pathLst>
              <a:path h="1420060" w="1420060">
                <a:moveTo>
                  <a:pt x="0" y="0"/>
                </a:moveTo>
                <a:lnTo>
                  <a:pt x="1420060" y="0"/>
                </a:lnTo>
                <a:lnTo>
                  <a:pt x="1420060" y="1420060"/>
                </a:lnTo>
                <a:lnTo>
                  <a:pt x="0" y="1420060"/>
                </a:lnTo>
                <a:lnTo>
                  <a:pt x="0" y="0"/>
                </a:lnTo>
                <a:close/>
              </a:path>
            </a:pathLst>
          </a:custGeom>
          <a:blipFill>
            <a:blip r:embed="rId4"/>
            <a:stretch>
              <a:fillRect l="0" t="0" r="0" b="0"/>
            </a:stretch>
          </a:blipFill>
        </p:spPr>
      </p:sp>
      <p:grpSp>
        <p:nvGrpSpPr>
          <p:cNvPr name="Group 17" id="17"/>
          <p:cNvGrpSpPr/>
          <p:nvPr/>
        </p:nvGrpSpPr>
        <p:grpSpPr>
          <a:xfrm rot="5400000">
            <a:off x="16656661" y="7363117"/>
            <a:ext cx="160362" cy="160362"/>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19" id="19"/>
            <p:cNvSpPr txBox="true"/>
            <p:nvPr/>
          </p:nvSpPr>
          <p:spPr>
            <a:xfrm>
              <a:off x="76200" y="19050"/>
              <a:ext cx="660400" cy="717550"/>
            </a:xfrm>
            <a:prstGeom prst="rect">
              <a:avLst/>
            </a:prstGeom>
          </p:spPr>
          <p:txBody>
            <a:bodyPr anchor="ctr" rtlCol="false" tIns="54372" lIns="54372" bIns="54372" rIns="54372"/>
            <a:lstStyle/>
            <a:p>
              <a:pPr algn="ctr">
                <a:lnSpc>
                  <a:spcPts val="2659"/>
                </a:lnSpc>
              </a:pPr>
            </a:p>
          </p:txBody>
        </p:sp>
      </p:grpSp>
      <p:grpSp>
        <p:nvGrpSpPr>
          <p:cNvPr name="Group 20" id="20"/>
          <p:cNvGrpSpPr/>
          <p:nvPr/>
        </p:nvGrpSpPr>
        <p:grpSpPr>
          <a:xfrm rot="5400000">
            <a:off x="16188234" y="7363117"/>
            <a:ext cx="160362" cy="160362"/>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22" id="22"/>
            <p:cNvSpPr txBox="true"/>
            <p:nvPr/>
          </p:nvSpPr>
          <p:spPr>
            <a:xfrm>
              <a:off x="76200" y="19050"/>
              <a:ext cx="660400" cy="717550"/>
            </a:xfrm>
            <a:prstGeom prst="rect">
              <a:avLst/>
            </a:prstGeom>
          </p:spPr>
          <p:txBody>
            <a:bodyPr anchor="ctr" rtlCol="false" tIns="54372" lIns="54372" bIns="54372" rIns="54372"/>
            <a:lstStyle/>
            <a:p>
              <a:pPr algn="ctr">
                <a:lnSpc>
                  <a:spcPts val="2659"/>
                </a:lnSpc>
              </a:pPr>
            </a:p>
          </p:txBody>
        </p:sp>
      </p:grpSp>
      <p:sp>
        <p:nvSpPr>
          <p:cNvPr name="Freeform 23" id="23"/>
          <p:cNvSpPr/>
          <p:nvPr/>
        </p:nvSpPr>
        <p:spPr>
          <a:xfrm flipH="false" flipV="false" rot="0">
            <a:off x="16299509" y="3896760"/>
            <a:ext cx="522843" cy="505732"/>
          </a:xfrm>
          <a:custGeom>
            <a:avLst/>
            <a:gdLst/>
            <a:ahLst/>
            <a:cxnLst/>
            <a:rect r="r" b="b" t="t" l="l"/>
            <a:pathLst>
              <a:path h="505732" w="522843">
                <a:moveTo>
                  <a:pt x="0" y="0"/>
                </a:moveTo>
                <a:lnTo>
                  <a:pt x="522843" y="0"/>
                </a:lnTo>
                <a:lnTo>
                  <a:pt x="522843" y="505732"/>
                </a:lnTo>
                <a:lnTo>
                  <a:pt x="0" y="5057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4" id="24"/>
          <p:cNvSpPr/>
          <p:nvPr/>
        </p:nvSpPr>
        <p:spPr>
          <a:xfrm flipH="false" flipV="false" rot="0">
            <a:off x="16299509" y="4582209"/>
            <a:ext cx="522843" cy="505732"/>
          </a:xfrm>
          <a:custGeom>
            <a:avLst/>
            <a:gdLst/>
            <a:ahLst/>
            <a:cxnLst/>
            <a:rect r="r" b="b" t="t" l="l"/>
            <a:pathLst>
              <a:path h="505732" w="522843">
                <a:moveTo>
                  <a:pt x="0" y="0"/>
                </a:moveTo>
                <a:lnTo>
                  <a:pt x="522843" y="0"/>
                </a:lnTo>
                <a:lnTo>
                  <a:pt x="522843" y="505732"/>
                </a:lnTo>
                <a:lnTo>
                  <a:pt x="0" y="5057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5" id="25"/>
          <p:cNvSpPr/>
          <p:nvPr/>
        </p:nvSpPr>
        <p:spPr>
          <a:xfrm flipH="false" flipV="false" rot="0">
            <a:off x="16299509" y="5267657"/>
            <a:ext cx="522843" cy="505732"/>
          </a:xfrm>
          <a:custGeom>
            <a:avLst/>
            <a:gdLst/>
            <a:ahLst/>
            <a:cxnLst/>
            <a:rect r="r" b="b" t="t" l="l"/>
            <a:pathLst>
              <a:path h="505732" w="522843">
                <a:moveTo>
                  <a:pt x="0" y="0"/>
                </a:moveTo>
                <a:lnTo>
                  <a:pt x="522843" y="0"/>
                </a:lnTo>
                <a:lnTo>
                  <a:pt x="522843" y="505732"/>
                </a:lnTo>
                <a:lnTo>
                  <a:pt x="0" y="5057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6" id="26"/>
          <p:cNvSpPr/>
          <p:nvPr/>
        </p:nvSpPr>
        <p:spPr>
          <a:xfrm flipH="false" flipV="false" rot="0">
            <a:off x="16299509" y="5953105"/>
            <a:ext cx="522843" cy="505732"/>
          </a:xfrm>
          <a:custGeom>
            <a:avLst/>
            <a:gdLst/>
            <a:ahLst/>
            <a:cxnLst/>
            <a:rect r="r" b="b" t="t" l="l"/>
            <a:pathLst>
              <a:path h="505732" w="522843">
                <a:moveTo>
                  <a:pt x="0" y="0"/>
                </a:moveTo>
                <a:lnTo>
                  <a:pt x="522843" y="0"/>
                </a:lnTo>
                <a:lnTo>
                  <a:pt x="522843" y="505732"/>
                </a:lnTo>
                <a:lnTo>
                  <a:pt x="0" y="5057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7" id="27"/>
          <p:cNvSpPr/>
          <p:nvPr/>
        </p:nvSpPr>
        <p:spPr>
          <a:xfrm flipH="false" flipV="false" rot="2700000">
            <a:off x="8104892" y="420705"/>
            <a:ext cx="2078215" cy="2144500"/>
          </a:xfrm>
          <a:custGeom>
            <a:avLst/>
            <a:gdLst/>
            <a:ahLst/>
            <a:cxnLst/>
            <a:rect r="r" b="b" t="t" l="l"/>
            <a:pathLst>
              <a:path h="2144500" w="2078215">
                <a:moveTo>
                  <a:pt x="0" y="0"/>
                </a:moveTo>
                <a:lnTo>
                  <a:pt x="2078216" y="0"/>
                </a:lnTo>
                <a:lnTo>
                  <a:pt x="2078216" y="2144500"/>
                </a:lnTo>
                <a:lnTo>
                  <a:pt x="0" y="21445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8" id="28"/>
          <p:cNvSpPr/>
          <p:nvPr/>
        </p:nvSpPr>
        <p:spPr>
          <a:xfrm flipH="false" flipV="false" rot="5400000">
            <a:off x="1075342" y="2209872"/>
            <a:ext cx="1420060" cy="1420060"/>
          </a:xfrm>
          <a:custGeom>
            <a:avLst/>
            <a:gdLst/>
            <a:ahLst/>
            <a:cxnLst/>
            <a:rect r="r" b="b" t="t" l="l"/>
            <a:pathLst>
              <a:path h="1420060" w="1420060">
                <a:moveTo>
                  <a:pt x="0" y="0"/>
                </a:moveTo>
                <a:lnTo>
                  <a:pt x="1420060" y="0"/>
                </a:lnTo>
                <a:lnTo>
                  <a:pt x="1420060" y="1420060"/>
                </a:lnTo>
                <a:lnTo>
                  <a:pt x="0" y="1420060"/>
                </a:lnTo>
                <a:lnTo>
                  <a:pt x="0" y="0"/>
                </a:lnTo>
                <a:close/>
              </a:path>
            </a:pathLst>
          </a:custGeom>
          <a:blipFill>
            <a:blip r:embed="rId4"/>
            <a:stretch>
              <a:fillRect l="0" t="0" r="0" b="0"/>
            </a:stretch>
          </a:blipFill>
        </p:spPr>
      </p:sp>
      <p:grpSp>
        <p:nvGrpSpPr>
          <p:cNvPr name="Group 29" id="29"/>
          <p:cNvGrpSpPr/>
          <p:nvPr/>
        </p:nvGrpSpPr>
        <p:grpSpPr>
          <a:xfrm rot="5400000">
            <a:off x="1939405" y="2839721"/>
            <a:ext cx="160362" cy="160362"/>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31" id="31"/>
            <p:cNvSpPr txBox="true"/>
            <p:nvPr/>
          </p:nvSpPr>
          <p:spPr>
            <a:xfrm>
              <a:off x="76200" y="19050"/>
              <a:ext cx="660400" cy="717550"/>
            </a:xfrm>
            <a:prstGeom prst="rect">
              <a:avLst/>
            </a:prstGeom>
          </p:spPr>
          <p:txBody>
            <a:bodyPr anchor="ctr" rtlCol="false" tIns="54372" lIns="54372" bIns="54372" rIns="54372"/>
            <a:lstStyle/>
            <a:p>
              <a:pPr algn="ctr">
                <a:lnSpc>
                  <a:spcPts val="2659"/>
                </a:lnSpc>
              </a:pPr>
            </a:p>
          </p:txBody>
        </p:sp>
      </p:grpSp>
      <p:grpSp>
        <p:nvGrpSpPr>
          <p:cNvPr name="Group 32" id="32"/>
          <p:cNvGrpSpPr/>
          <p:nvPr/>
        </p:nvGrpSpPr>
        <p:grpSpPr>
          <a:xfrm rot="5400000">
            <a:off x="1470977" y="2839721"/>
            <a:ext cx="160362" cy="160362"/>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34" id="34"/>
            <p:cNvSpPr txBox="true"/>
            <p:nvPr/>
          </p:nvSpPr>
          <p:spPr>
            <a:xfrm>
              <a:off x="76200" y="19050"/>
              <a:ext cx="660400" cy="717550"/>
            </a:xfrm>
            <a:prstGeom prst="rect">
              <a:avLst/>
            </a:prstGeom>
          </p:spPr>
          <p:txBody>
            <a:bodyPr anchor="ctr" rtlCol="false" tIns="54372" lIns="54372" bIns="54372" rIns="54372"/>
            <a:lstStyle/>
            <a:p>
              <a:pPr algn="ctr">
                <a:lnSpc>
                  <a:spcPts val="2659"/>
                </a:lnSpc>
              </a:pPr>
            </a:p>
          </p:txBody>
        </p:sp>
      </p:grpSp>
      <p:sp>
        <p:nvSpPr>
          <p:cNvPr name="Freeform 35" id="35"/>
          <p:cNvSpPr/>
          <p:nvPr/>
        </p:nvSpPr>
        <p:spPr>
          <a:xfrm flipH="false" flipV="false" rot="5400000">
            <a:off x="1028700" y="6733268"/>
            <a:ext cx="1420060" cy="1420060"/>
          </a:xfrm>
          <a:custGeom>
            <a:avLst/>
            <a:gdLst/>
            <a:ahLst/>
            <a:cxnLst/>
            <a:rect r="r" b="b" t="t" l="l"/>
            <a:pathLst>
              <a:path h="1420060" w="1420060">
                <a:moveTo>
                  <a:pt x="0" y="0"/>
                </a:moveTo>
                <a:lnTo>
                  <a:pt x="1420060" y="0"/>
                </a:lnTo>
                <a:lnTo>
                  <a:pt x="1420060" y="1420060"/>
                </a:lnTo>
                <a:lnTo>
                  <a:pt x="0" y="1420060"/>
                </a:lnTo>
                <a:lnTo>
                  <a:pt x="0" y="0"/>
                </a:lnTo>
                <a:close/>
              </a:path>
            </a:pathLst>
          </a:custGeom>
          <a:blipFill>
            <a:blip r:embed="rId4"/>
            <a:stretch>
              <a:fillRect l="0" t="0" r="0" b="0"/>
            </a:stretch>
          </a:blipFill>
        </p:spPr>
      </p:sp>
      <p:grpSp>
        <p:nvGrpSpPr>
          <p:cNvPr name="Group 36" id="36"/>
          <p:cNvGrpSpPr/>
          <p:nvPr/>
        </p:nvGrpSpPr>
        <p:grpSpPr>
          <a:xfrm rot="5400000">
            <a:off x="1892763" y="7363117"/>
            <a:ext cx="160362" cy="160362"/>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38" id="38"/>
            <p:cNvSpPr txBox="true"/>
            <p:nvPr/>
          </p:nvSpPr>
          <p:spPr>
            <a:xfrm>
              <a:off x="76200" y="19050"/>
              <a:ext cx="660400" cy="717550"/>
            </a:xfrm>
            <a:prstGeom prst="rect">
              <a:avLst/>
            </a:prstGeom>
          </p:spPr>
          <p:txBody>
            <a:bodyPr anchor="ctr" rtlCol="false" tIns="54372" lIns="54372" bIns="54372" rIns="54372"/>
            <a:lstStyle/>
            <a:p>
              <a:pPr algn="ctr">
                <a:lnSpc>
                  <a:spcPts val="2659"/>
                </a:lnSpc>
              </a:pPr>
            </a:p>
          </p:txBody>
        </p:sp>
      </p:grpSp>
      <p:grpSp>
        <p:nvGrpSpPr>
          <p:cNvPr name="Group 39" id="39"/>
          <p:cNvGrpSpPr/>
          <p:nvPr/>
        </p:nvGrpSpPr>
        <p:grpSpPr>
          <a:xfrm rot="5400000">
            <a:off x="1424335" y="7363117"/>
            <a:ext cx="160362" cy="160362"/>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41" id="41"/>
            <p:cNvSpPr txBox="true"/>
            <p:nvPr/>
          </p:nvSpPr>
          <p:spPr>
            <a:xfrm>
              <a:off x="76200" y="19050"/>
              <a:ext cx="660400" cy="717550"/>
            </a:xfrm>
            <a:prstGeom prst="rect">
              <a:avLst/>
            </a:prstGeom>
          </p:spPr>
          <p:txBody>
            <a:bodyPr anchor="ctr" rtlCol="false" tIns="54372" lIns="54372" bIns="54372" rIns="54372"/>
            <a:lstStyle/>
            <a:p>
              <a:pPr algn="ctr">
                <a:lnSpc>
                  <a:spcPts val="2659"/>
                </a:lnSpc>
              </a:pPr>
            </a:p>
          </p:txBody>
        </p:sp>
      </p:grpSp>
      <p:sp>
        <p:nvSpPr>
          <p:cNvPr name="Freeform 42" id="42"/>
          <p:cNvSpPr/>
          <p:nvPr/>
        </p:nvSpPr>
        <p:spPr>
          <a:xfrm flipH="false" flipV="false" rot="0">
            <a:off x="1535611" y="3896760"/>
            <a:ext cx="522843" cy="505732"/>
          </a:xfrm>
          <a:custGeom>
            <a:avLst/>
            <a:gdLst/>
            <a:ahLst/>
            <a:cxnLst/>
            <a:rect r="r" b="b" t="t" l="l"/>
            <a:pathLst>
              <a:path h="505732" w="522843">
                <a:moveTo>
                  <a:pt x="0" y="0"/>
                </a:moveTo>
                <a:lnTo>
                  <a:pt x="522843" y="0"/>
                </a:lnTo>
                <a:lnTo>
                  <a:pt x="522843" y="505732"/>
                </a:lnTo>
                <a:lnTo>
                  <a:pt x="0" y="5057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3" id="43"/>
          <p:cNvSpPr/>
          <p:nvPr/>
        </p:nvSpPr>
        <p:spPr>
          <a:xfrm flipH="false" flipV="false" rot="0">
            <a:off x="1535611" y="4582209"/>
            <a:ext cx="522843" cy="505732"/>
          </a:xfrm>
          <a:custGeom>
            <a:avLst/>
            <a:gdLst/>
            <a:ahLst/>
            <a:cxnLst/>
            <a:rect r="r" b="b" t="t" l="l"/>
            <a:pathLst>
              <a:path h="505732" w="522843">
                <a:moveTo>
                  <a:pt x="0" y="0"/>
                </a:moveTo>
                <a:lnTo>
                  <a:pt x="522843" y="0"/>
                </a:lnTo>
                <a:lnTo>
                  <a:pt x="522843" y="505732"/>
                </a:lnTo>
                <a:lnTo>
                  <a:pt x="0" y="5057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4" id="44"/>
          <p:cNvSpPr/>
          <p:nvPr/>
        </p:nvSpPr>
        <p:spPr>
          <a:xfrm flipH="false" flipV="false" rot="0">
            <a:off x="1535611" y="5267657"/>
            <a:ext cx="522843" cy="505732"/>
          </a:xfrm>
          <a:custGeom>
            <a:avLst/>
            <a:gdLst/>
            <a:ahLst/>
            <a:cxnLst/>
            <a:rect r="r" b="b" t="t" l="l"/>
            <a:pathLst>
              <a:path h="505732" w="522843">
                <a:moveTo>
                  <a:pt x="0" y="0"/>
                </a:moveTo>
                <a:lnTo>
                  <a:pt x="522843" y="0"/>
                </a:lnTo>
                <a:lnTo>
                  <a:pt x="522843" y="505732"/>
                </a:lnTo>
                <a:lnTo>
                  <a:pt x="0" y="5057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5" id="45"/>
          <p:cNvSpPr/>
          <p:nvPr/>
        </p:nvSpPr>
        <p:spPr>
          <a:xfrm flipH="false" flipV="false" rot="0">
            <a:off x="1535611" y="5953105"/>
            <a:ext cx="522843" cy="505732"/>
          </a:xfrm>
          <a:custGeom>
            <a:avLst/>
            <a:gdLst/>
            <a:ahLst/>
            <a:cxnLst/>
            <a:rect r="r" b="b" t="t" l="l"/>
            <a:pathLst>
              <a:path h="505732" w="522843">
                <a:moveTo>
                  <a:pt x="0" y="0"/>
                </a:moveTo>
                <a:lnTo>
                  <a:pt x="522843" y="0"/>
                </a:lnTo>
                <a:lnTo>
                  <a:pt x="522843" y="505732"/>
                </a:lnTo>
                <a:lnTo>
                  <a:pt x="0" y="5057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6" id="46"/>
          <p:cNvSpPr/>
          <p:nvPr/>
        </p:nvSpPr>
        <p:spPr>
          <a:xfrm flipH="false" flipV="false" rot="0">
            <a:off x="10494777" y="6504733"/>
            <a:ext cx="3678423" cy="3316240"/>
          </a:xfrm>
          <a:custGeom>
            <a:avLst/>
            <a:gdLst/>
            <a:ahLst/>
            <a:cxnLst/>
            <a:rect r="r" b="b" t="t" l="l"/>
            <a:pathLst>
              <a:path h="3316240" w="3678423">
                <a:moveTo>
                  <a:pt x="0" y="0"/>
                </a:moveTo>
                <a:lnTo>
                  <a:pt x="3678423" y="0"/>
                </a:lnTo>
                <a:lnTo>
                  <a:pt x="3678423" y="3316240"/>
                </a:lnTo>
                <a:lnTo>
                  <a:pt x="0" y="3316240"/>
                </a:lnTo>
                <a:lnTo>
                  <a:pt x="0" y="0"/>
                </a:lnTo>
                <a:close/>
              </a:path>
            </a:pathLst>
          </a:custGeom>
          <a:blipFill>
            <a:blip r:embed="rId9"/>
            <a:stretch>
              <a:fillRect l="0" t="0" r="0" b="0"/>
            </a:stretch>
          </a:blipFill>
        </p:spPr>
      </p:sp>
      <p:sp>
        <p:nvSpPr>
          <p:cNvPr name="Freeform 47" id="47"/>
          <p:cNvSpPr/>
          <p:nvPr/>
        </p:nvSpPr>
        <p:spPr>
          <a:xfrm flipH="false" flipV="false" rot="0">
            <a:off x="4622544" y="7279200"/>
            <a:ext cx="2965057" cy="2404100"/>
          </a:xfrm>
          <a:custGeom>
            <a:avLst/>
            <a:gdLst/>
            <a:ahLst/>
            <a:cxnLst/>
            <a:rect r="r" b="b" t="t" l="l"/>
            <a:pathLst>
              <a:path h="2404100" w="2965057">
                <a:moveTo>
                  <a:pt x="0" y="0"/>
                </a:moveTo>
                <a:lnTo>
                  <a:pt x="2965057" y="0"/>
                </a:lnTo>
                <a:lnTo>
                  <a:pt x="2965057" y="2404100"/>
                </a:lnTo>
                <a:lnTo>
                  <a:pt x="0" y="2404100"/>
                </a:lnTo>
                <a:lnTo>
                  <a:pt x="0" y="0"/>
                </a:lnTo>
                <a:close/>
              </a:path>
            </a:pathLst>
          </a:custGeom>
          <a:blipFill>
            <a:blip r:embed="rId10"/>
            <a:stretch>
              <a:fillRect l="0" t="0" r="0" b="0"/>
            </a:stretch>
          </a:blipFill>
        </p:spPr>
      </p:sp>
      <p:sp>
        <p:nvSpPr>
          <p:cNvPr name="TextBox 48" id="48"/>
          <p:cNvSpPr txBox="true"/>
          <p:nvPr/>
        </p:nvSpPr>
        <p:spPr>
          <a:xfrm rot="0">
            <a:off x="4967298" y="3223027"/>
            <a:ext cx="8353404" cy="3709518"/>
          </a:xfrm>
          <a:prstGeom prst="rect">
            <a:avLst/>
          </a:prstGeom>
        </p:spPr>
        <p:txBody>
          <a:bodyPr anchor="t" rtlCol="false" tIns="0" lIns="0" bIns="0" rIns="0">
            <a:spAutoFit/>
          </a:bodyPr>
          <a:lstStyle/>
          <a:p>
            <a:pPr algn="ctr">
              <a:lnSpc>
                <a:spcPts val="13571"/>
              </a:lnSpc>
            </a:pPr>
            <a:r>
              <a:rPr lang="en-US" sz="12338">
                <a:solidFill>
                  <a:srgbClr val="3A3E61"/>
                </a:solidFill>
                <a:latin typeface="Unique"/>
                <a:ea typeface="Unique"/>
                <a:cs typeface="Unique"/>
                <a:sym typeface="Unique"/>
              </a:rPr>
              <a:t>TERIMA KASIH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1EDE2"/>
        </a:solidFill>
      </p:bgPr>
    </p:bg>
    <p:spTree>
      <p:nvGrpSpPr>
        <p:cNvPr id="1" name=""/>
        <p:cNvGrpSpPr/>
        <p:nvPr/>
      </p:nvGrpSpPr>
      <p:grpSpPr>
        <a:xfrm>
          <a:off x="0" y="0"/>
          <a:ext cx="0" cy="0"/>
          <a:chOff x="0" y="0"/>
          <a:chExt cx="0" cy="0"/>
        </a:xfrm>
      </p:grpSpPr>
      <p:sp>
        <p:nvSpPr>
          <p:cNvPr name="AutoShape 2" id="2"/>
          <p:cNvSpPr/>
          <p:nvPr/>
        </p:nvSpPr>
        <p:spPr>
          <a:xfrm>
            <a:off x="5028104" y="9056176"/>
            <a:ext cx="12670879" cy="0"/>
          </a:xfrm>
          <a:prstGeom prst="line">
            <a:avLst/>
          </a:prstGeom>
          <a:ln cap="rnd" w="76200">
            <a:solidFill>
              <a:srgbClr val="3A3E61"/>
            </a:solidFill>
            <a:prstDash val="sysDash"/>
            <a:headEnd type="none" len="sm" w="sm"/>
            <a:tailEnd type="none" len="sm" w="sm"/>
          </a:ln>
        </p:spPr>
      </p:sp>
      <p:sp>
        <p:nvSpPr>
          <p:cNvPr name="Freeform 3" id="3"/>
          <p:cNvSpPr/>
          <p:nvPr/>
        </p:nvSpPr>
        <p:spPr>
          <a:xfrm flipH="false" flipV="false" rot="0">
            <a:off x="-3093881" y="-346189"/>
            <a:ext cx="10979378" cy="10979378"/>
          </a:xfrm>
          <a:custGeom>
            <a:avLst/>
            <a:gdLst/>
            <a:ahLst/>
            <a:cxnLst/>
            <a:rect r="r" b="b" t="t" l="l"/>
            <a:pathLst>
              <a:path h="10979378" w="10979378">
                <a:moveTo>
                  <a:pt x="0" y="0"/>
                </a:moveTo>
                <a:lnTo>
                  <a:pt x="10979378" y="0"/>
                </a:lnTo>
                <a:lnTo>
                  <a:pt x="10979378" y="10979378"/>
                </a:lnTo>
                <a:lnTo>
                  <a:pt x="0" y="10979378"/>
                </a:lnTo>
                <a:lnTo>
                  <a:pt x="0" y="0"/>
                </a:lnTo>
                <a:close/>
              </a:path>
            </a:pathLst>
          </a:custGeom>
          <a:blipFill>
            <a:blip r:embed="rId2"/>
            <a:stretch>
              <a:fillRect l="0" t="0" r="0" b="0"/>
            </a:stretch>
          </a:blipFill>
        </p:spPr>
      </p:sp>
      <p:sp>
        <p:nvSpPr>
          <p:cNvPr name="AutoShape 4" id="4"/>
          <p:cNvSpPr/>
          <p:nvPr/>
        </p:nvSpPr>
        <p:spPr>
          <a:xfrm>
            <a:off x="5028104" y="1206349"/>
            <a:ext cx="12670879" cy="0"/>
          </a:xfrm>
          <a:prstGeom prst="line">
            <a:avLst/>
          </a:prstGeom>
          <a:ln cap="rnd" w="76200">
            <a:solidFill>
              <a:srgbClr val="3A3E61"/>
            </a:solidFill>
            <a:prstDash val="sysDash"/>
            <a:headEnd type="none" len="sm" w="sm"/>
            <a:tailEnd type="none" len="sm" w="sm"/>
          </a:ln>
        </p:spPr>
      </p:sp>
      <p:grpSp>
        <p:nvGrpSpPr>
          <p:cNvPr name="Group 5" id="5"/>
          <p:cNvGrpSpPr/>
          <p:nvPr/>
        </p:nvGrpSpPr>
        <p:grpSpPr>
          <a:xfrm rot="5400000">
            <a:off x="16278923" y="534419"/>
            <a:ext cx="1420060" cy="1420060"/>
            <a:chOff x="0" y="0"/>
            <a:chExt cx="1893413" cy="1893413"/>
          </a:xfrm>
        </p:grpSpPr>
        <p:sp>
          <p:nvSpPr>
            <p:cNvPr name="Freeform 6" id="6"/>
            <p:cNvSpPr/>
            <p:nvPr/>
          </p:nvSpPr>
          <p:spPr>
            <a:xfrm flipH="false" flipV="false" rot="0">
              <a:off x="0" y="0"/>
              <a:ext cx="1893413" cy="1893413"/>
            </a:xfrm>
            <a:custGeom>
              <a:avLst/>
              <a:gdLst/>
              <a:ahLst/>
              <a:cxnLst/>
              <a:rect r="r" b="b" t="t" l="l"/>
              <a:pathLst>
                <a:path h="1893413" w="1893413">
                  <a:moveTo>
                    <a:pt x="0" y="0"/>
                  </a:moveTo>
                  <a:lnTo>
                    <a:pt x="1893413" y="0"/>
                  </a:lnTo>
                  <a:lnTo>
                    <a:pt x="1893413" y="1893413"/>
                  </a:lnTo>
                  <a:lnTo>
                    <a:pt x="0" y="1893413"/>
                  </a:lnTo>
                  <a:lnTo>
                    <a:pt x="0" y="0"/>
                  </a:lnTo>
                  <a:close/>
                </a:path>
              </a:pathLst>
            </a:custGeom>
            <a:blipFill>
              <a:blip r:embed="rId3"/>
              <a:stretch>
                <a:fillRect l="0" t="0" r="0" b="0"/>
              </a:stretch>
            </a:blipFill>
          </p:spPr>
        </p:sp>
        <p:grpSp>
          <p:nvGrpSpPr>
            <p:cNvPr name="Group 7" id="7"/>
            <p:cNvGrpSpPr/>
            <p:nvPr/>
          </p:nvGrpSpPr>
          <p:grpSpPr>
            <a:xfrm rot="0">
              <a:off x="839799" y="527514"/>
              <a:ext cx="213816" cy="21381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nvGrpSpPr>
            <p:cNvPr name="Group 10" id="10"/>
            <p:cNvGrpSpPr/>
            <p:nvPr/>
          </p:nvGrpSpPr>
          <p:grpSpPr>
            <a:xfrm rot="0">
              <a:off x="839799" y="1152084"/>
              <a:ext cx="213816" cy="21381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grpSp>
        <p:nvGrpSpPr>
          <p:cNvPr name="Group 13" id="13"/>
          <p:cNvGrpSpPr/>
          <p:nvPr/>
        </p:nvGrpSpPr>
        <p:grpSpPr>
          <a:xfrm rot="5400000">
            <a:off x="16278923" y="8308046"/>
            <a:ext cx="1420060" cy="1420060"/>
            <a:chOff x="0" y="0"/>
            <a:chExt cx="1893413" cy="1893413"/>
          </a:xfrm>
        </p:grpSpPr>
        <p:sp>
          <p:nvSpPr>
            <p:cNvPr name="Freeform 14" id="14"/>
            <p:cNvSpPr/>
            <p:nvPr/>
          </p:nvSpPr>
          <p:spPr>
            <a:xfrm flipH="false" flipV="false" rot="0">
              <a:off x="0" y="0"/>
              <a:ext cx="1893413" cy="1893413"/>
            </a:xfrm>
            <a:custGeom>
              <a:avLst/>
              <a:gdLst/>
              <a:ahLst/>
              <a:cxnLst/>
              <a:rect r="r" b="b" t="t" l="l"/>
              <a:pathLst>
                <a:path h="1893413" w="1893413">
                  <a:moveTo>
                    <a:pt x="0" y="0"/>
                  </a:moveTo>
                  <a:lnTo>
                    <a:pt x="1893413" y="0"/>
                  </a:lnTo>
                  <a:lnTo>
                    <a:pt x="1893413" y="1893413"/>
                  </a:lnTo>
                  <a:lnTo>
                    <a:pt x="0" y="1893413"/>
                  </a:lnTo>
                  <a:lnTo>
                    <a:pt x="0" y="0"/>
                  </a:lnTo>
                  <a:close/>
                </a:path>
              </a:pathLst>
            </a:custGeom>
            <a:blipFill>
              <a:blip r:embed="rId3"/>
              <a:stretch>
                <a:fillRect l="0" t="0" r="0" b="0"/>
              </a:stretch>
            </a:blipFill>
          </p:spPr>
        </p:sp>
        <p:grpSp>
          <p:nvGrpSpPr>
            <p:cNvPr name="Group 15" id="15"/>
            <p:cNvGrpSpPr/>
            <p:nvPr/>
          </p:nvGrpSpPr>
          <p:grpSpPr>
            <a:xfrm rot="0">
              <a:off x="839799" y="527514"/>
              <a:ext cx="213816" cy="213816"/>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nvGrpSpPr>
            <p:cNvPr name="Group 18" id="18"/>
            <p:cNvGrpSpPr/>
            <p:nvPr/>
          </p:nvGrpSpPr>
          <p:grpSpPr>
            <a:xfrm rot="0">
              <a:off x="839799" y="1152084"/>
              <a:ext cx="213816" cy="213816"/>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grpSp>
        <p:nvGrpSpPr>
          <p:cNvPr name="Group 21" id="21"/>
          <p:cNvGrpSpPr/>
          <p:nvPr/>
        </p:nvGrpSpPr>
        <p:grpSpPr>
          <a:xfrm rot="0">
            <a:off x="16040822" y="3858660"/>
            <a:ext cx="592806" cy="2562077"/>
            <a:chOff x="0" y="0"/>
            <a:chExt cx="790408" cy="3416102"/>
          </a:xfrm>
        </p:grpSpPr>
        <p:sp>
          <p:nvSpPr>
            <p:cNvPr name="Freeform 22" id="22"/>
            <p:cNvSpPr/>
            <p:nvPr/>
          </p:nvSpPr>
          <p:spPr>
            <a:xfrm flipH="false" flipV="false" rot="0">
              <a:off x="0" y="0"/>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31094" y="913931"/>
              <a:ext cx="697124" cy="674309"/>
            </a:xfrm>
            <a:custGeom>
              <a:avLst/>
              <a:gdLst/>
              <a:ahLst/>
              <a:cxnLst/>
              <a:rect r="r" b="b" t="t" l="l"/>
              <a:pathLst>
                <a:path h="674309" w="697124">
                  <a:moveTo>
                    <a:pt x="0" y="0"/>
                  </a:moveTo>
                  <a:lnTo>
                    <a:pt x="697125" y="0"/>
                  </a:lnTo>
                  <a:lnTo>
                    <a:pt x="697125" y="674309"/>
                  </a:lnTo>
                  <a:lnTo>
                    <a:pt x="0" y="6743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4" id="24"/>
            <p:cNvSpPr/>
            <p:nvPr/>
          </p:nvSpPr>
          <p:spPr>
            <a:xfrm flipH="false" flipV="false" rot="0">
              <a:off x="62189" y="1827862"/>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false" rot="0">
              <a:off x="93283" y="2741793"/>
              <a:ext cx="697124" cy="674309"/>
            </a:xfrm>
            <a:custGeom>
              <a:avLst/>
              <a:gdLst/>
              <a:ahLst/>
              <a:cxnLst/>
              <a:rect r="r" b="b" t="t" l="l"/>
              <a:pathLst>
                <a:path h="674309" w="697124">
                  <a:moveTo>
                    <a:pt x="0" y="0"/>
                  </a:moveTo>
                  <a:lnTo>
                    <a:pt x="697125" y="0"/>
                  </a:lnTo>
                  <a:lnTo>
                    <a:pt x="697125" y="674309"/>
                  </a:lnTo>
                  <a:lnTo>
                    <a:pt x="0" y="6743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26" id="26"/>
          <p:cNvSpPr txBox="true"/>
          <p:nvPr/>
        </p:nvSpPr>
        <p:spPr>
          <a:xfrm rot="0">
            <a:off x="1773894" y="4022319"/>
            <a:ext cx="5620602" cy="2166162"/>
          </a:xfrm>
          <a:prstGeom prst="rect">
            <a:avLst/>
          </a:prstGeom>
        </p:spPr>
        <p:txBody>
          <a:bodyPr anchor="t" rtlCol="false" tIns="0" lIns="0" bIns="0" rIns="0">
            <a:spAutoFit/>
          </a:bodyPr>
          <a:lstStyle/>
          <a:p>
            <a:pPr algn="ctr">
              <a:lnSpc>
                <a:spcPts val="7910"/>
              </a:lnSpc>
            </a:pPr>
            <a:r>
              <a:rPr lang="en-US" sz="7191">
                <a:solidFill>
                  <a:srgbClr val="3A3E61"/>
                </a:solidFill>
                <a:latin typeface="Unique"/>
                <a:ea typeface="Unique"/>
                <a:cs typeface="Unique"/>
                <a:sym typeface="Unique"/>
              </a:rPr>
              <a:t>ANGGOTA KELOMPOK</a:t>
            </a:r>
          </a:p>
        </p:txBody>
      </p:sp>
      <p:sp>
        <p:nvSpPr>
          <p:cNvPr name="TextBox 27" id="27"/>
          <p:cNvSpPr txBox="true"/>
          <p:nvPr/>
        </p:nvSpPr>
        <p:spPr>
          <a:xfrm rot="0">
            <a:off x="8542722" y="3040730"/>
            <a:ext cx="4971498" cy="847725"/>
          </a:xfrm>
          <a:prstGeom prst="rect">
            <a:avLst/>
          </a:prstGeom>
        </p:spPr>
        <p:txBody>
          <a:bodyPr anchor="t" rtlCol="false" tIns="0" lIns="0" bIns="0" rIns="0">
            <a:spAutoFit/>
          </a:bodyPr>
          <a:lstStyle/>
          <a:p>
            <a:pPr algn="l" marL="647700" indent="-323850" lvl="1">
              <a:lnSpc>
                <a:spcPts val="3300"/>
              </a:lnSpc>
              <a:buFont typeface="Arial"/>
              <a:buChar char="•"/>
            </a:pPr>
            <a:r>
              <a:rPr lang="en-US" sz="3000">
                <a:solidFill>
                  <a:srgbClr val="3A3E61"/>
                </a:solidFill>
                <a:latin typeface="Vintii"/>
                <a:ea typeface="Vintii"/>
                <a:cs typeface="Vintii"/>
                <a:sym typeface="Vintii"/>
              </a:rPr>
              <a:t>Reynold Suherman 2702314920</a:t>
            </a:r>
          </a:p>
        </p:txBody>
      </p:sp>
      <p:sp>
        <p:nvSpPr>
          <p:cNvPr name="TextBox 28" id="28"/>
          <p:cNvSpPr txBox="true"/>
          <p:nvPr/>
        </p:nvSpPr>
        <p:spPr>
          <a:xfrm rot="0">
            <a:off x="8542722" y="3988720"/>
            <a:ext cx="4971498" cy="847593"/>
          </a:xfrm>
          <a:prstGeom prst="rect">
            <a:avLst/>
          </a:prstGeom>
        </p:spPr>
        <p:txBody>
          <a:bodyPr anchor="t" rtlCol="false" tIns="0" lIns="0" bIns="0" rIns="0">
            <a:spAutoFit/>
          </a:bodyPr>
          <a:lstStyle/>
          <a:p>
            <a:pPr algn="l" marL="647700" indent="-323850" lvl="1">
              <a:lnSpc>
                <a:spcPts val="3300"/>
              </a:lnSpc>
              <a:buFont typeface="Arial"/>
              <a:buChar char="•"/>
            </a:pPr>
            <a:r>
              <a:rPr lang="en-US" sz="3000">
                <a:solidFill>
                  <a:srgbClr val="3A3E61"/>
                </a:solidFill>
                <a:latin typeface="Vintii"/>
                <a:ea typeface="Vintii"/>
                <a:cs typeface="Vintii"/>
                <a:sym typeface="Vintii"/>
              </a:rPr>
              <a:t>Diatra Awananda 2702296792</a:t>
            </a:r>
          </a:p>
        </p:txBody>
      </p:sp>
      <p:sp>
        <p:nvSpPr>
          <p:cNvPr name="TextBox 29" id="29"/>
          <p:cNvSpPr txBox="true"/>
          <p:nvPr/>
        </p:nvSpPr>
        <p:spPr>
          <a:xfrm rot="0">
            <a:off x="8542722" y="4941220"/>
            <a:ext cx="4971498" cy="847593"/>
          </a:xfrm>
          <a:prstGeom prst="rect">
            <a:avLst/>
          </a:prstGeom>
        </p:spPr>
        <p:txBody>
          <a:bodyPr anchor="t" rtlCol="false" tIns="0" lIns="0" bIns="0" rIns="0">
            <a:spAutoFit/>
          </a:bodyPr>
          <a:lstStyle/>
          <a:p>
            <a:pPr algn="l" marL="647700" indent="-323850" lvl="1">
              <a:lnSpc>
                <a:spcPts val="3300"/>
              </a:lnSpc>
              <a:buFont typeface="Arial"/>
              <a:buChar char="•"/>
            </a:pPr>
            <a:r>
              <a:rPr lang="en-US" sz="3000">
                <a:solidFill>
                  <a:srgbClr val="3A3E61"/>
                </a:solidFill>
                <a:latin typeface="Vintii"/>
                <a:ea typeface="Vintii"/>
                <a:cs typeface="Vintii"/>
                <a:sym typeface="Vintii"/>
              </a:rPr>
              <a:t>Muhammad Ariq Athallah 2702384504</a:t>
            </a:r>
          </a:p>
        </p:txBody>
      </p:sp>
      <p:sp>
        <p:nvSpPr>
          <p:cNvPr name="TextBox 30" id="30"/>
          <p:cNvSpPr txBox="true"/>
          <p:nvPr/>
        </p:nvSpPr>
        <p:spPr>
          <a:xfrm rot="0">
            <a:off x="8542722" y="5893720"/>
            <a:ext cx="4971498" cy="847593"/>
          </a:xfrm>
          <a:prstGeom prst="rect">
            <a:avLst/>
          </a:prstGeom>
        </p:spPr>
        <p:txBody>
          <a:bodyPr anchor="t" rtlCol="false" tIns="0" lIns="0" bIns="0" rIns="0">
            <a:spAutoFit/>
          </a:bodyPr>
          <a:lstStyle/>
          <a:p>
            <a:pPr algn="l" marL="647700" indent="-323850" lvl="1">
              <a:lnSpc>
                <a:spcPts val="3300"/>
              </a:lnSpc>
              <a:buFont typeface="Arial"/>
              <a:buChar char="•"/>
            </a:pPr>
            <a:r>
              <a:rPr lang="en-US" sz="3000">
                <a:solidFill>
                  <a:srgbClr val="3A3E61"/>
                </a:solidFill>
                <a:latin typeface="Vintii"/>
                <a:ea typeface="Vintii"/>
                <a:cs typeface="Vintii"/>
                <a:sym typeface="Vintii"/>
              </a:rPr>
              <a:t>Dwipa Barkah Setiawan 2702326864</a:t>
            </a:r>
          </a:p>
        </p:txBody>
      </p:sp>
      <p:sp>
        <p:nvSpPr>
          <p:cNvPr name="TextBox 31" id="31"/>
          <p:cNvSpPr txBox="true"/>
          <p:nvPr/>
        </p:nvSpPr>
        <p:spPr>
          <a:xfrm rot="0">
            <a:off x="8542722" y="6846220"/>
            <a:ext cx="4971498" cy="847593"/>
          </a:xfrm>
          <a:prstGeom prst="rect">
            <a:avLst/>
          </a:prstGeom>
        </p:spPr>
        <p:txBody>
          <a:bodyPr anchor="t" rtlCol="false" tIns="0" lIns="0" bIns="0" rIns="0">
            <a:spAutoFit/>
          </a:bodyPr>
          <a:lstStyle/>
          <a:p>
            <a:pPr algn="l" marL="647700" indent="-323850" lvl="1">
              <a:lnSpc>
                <a:spcPts val="3300"/>
              </a:lnSpc>
              <a:buFont typeface="Arial"/>
              <a:buChar char="•"/>
            </a:pPr>
            <a:r>
              <a:rPr lang="en-US" sz="3000">
                <a:solidFill>
                  <a:srgbClr val="3A3E61"/>
                </a:solidFill>
                <a:latin typeface="Vintii"/>
                <a:ea typeface="Vintii"/>
                <a:cs typeface="Vintii"/>
                <a:sym typeface="Vintii"/>
              </a:rPr>
              <a:t>Wendi Arya Winata 2702350270</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1EDE2"/>
        </a:solidFill>
      </p:bgPr>
    </p:bg>
    <p:spTree>
      <p:nvGrpSpPr>
        <p:cNvPr id="1" name=""/>
        <p:cNvGrpSpPr/>
        <p:nvPr/>
      </p:nvGrpSpPr>
      <p:grpSpPr>
        <a:xfrm>
          <a:off x="0" y="0"/>
          <a:ext cx="0" cy="0"/>
          <a:chOff x="0" y="0"/>
          <a:chExt cx="0" cy="0"/>
        </a:xfrm>
      </p:grpSpPr>
      <p:sp>
        <p:nvSpPr>
          <p:cNvPr name="Freeform 2" id="2"/>
          <p:cNvSpPr/>
          <p:nvPr/>
        </p:nvSpPr>
        <p:spPr>
          <a:xfrm flipH="false" flipV="false" rot="0">
            <a:off x="13758234" y="-1180902"/>
            <a:ext cx="11580664" cy="11580664"/>
          </a:xfrm>
          <a:custGeom>
            <a:avLst/>
            <a:gdLst/>
            <a:ahLst/>
            <a:cxnLst/>
            <a:rect r="r" b="b" t="t" l="l"/>
            <a:pathLst>
              <a:path h="11580664" w="11580664">
                <a:moveTo>
                  <a:pt x="0" y="0"/>
                </a:moveTo>
                <a:lnTo>
                  <a:pt x="11580664" y="0"/>
                </a:lnTo>
                <a:lnTo>
                  <a:pt x="11580664" y="11580665"/>
                </a:lnTo>
                <a:lnTo>
                  <a:pt x="0" y="11580665"/>
                </a:lnTo>
                <a:lnTo>
                  <a:pt x="0" y="0"/>
                </a:lnTo>
                <a:close/>
              </a:path>
            </a:pathLst>
          </a:custGeom>
          <a:blipFill>
            <a:blip r:embed="rId2"/>
            <a:stretch>
              <a:fillRect l="0" t="0" r="0" b="0"/>
            </a:stretch>
          </a:blipFill>
        </p:spPr>
      </p:sp>
      <p:sp>
        <p:nvSpPr>
          <p:cNvPr name="Freeform 3" id="3"/>
          <p:cNvSpPr/>
          <p:nvPr/>
        </p:nvSpPr>
        <p:spPr>
          <a:xfrm flipH="false" flipV="false" rot="0">
            <a:off x="-7053475" y="0"/>
            <a:ext cx="11580664" cy="11580664"/>
          </a:xfrm>
          <a:custGeom>
            <a:avLst/>
            <a:gdLst/>
            <a:ahLst/>
            <a:cxnLst/>
            <a:rect r="r" b="b" t="t" l="l"/>
            <a:pathLst>
              <a:path h="11580664" w="11580664">
                <a:moveTo>
                  <a:pt x="0" y="0"/>
                </a:moveTo>
                <a:lnTo>
                  <a:pt x="11580664" y="0"/>
                </a:lnTo>
                <a:lnTo>
                  <a:pt x="11580664" y="11580664"/>
                </a:lnTo>
                <a:lnTo>
                  <a:pt x="0" y="11580664"/>
                </a:lnTo>
                <a:lnTo>
                  <a:pt x="0" y="0"/>
                </a:lnTo>
                <a:close/>
              </a:path>
            </a:pathLst>
          </a:custGeom>
          <a:blipFill>
            <a:blip r:embed="rId2"/>
            <a:stretch>
              <a:fillRect l="0" t="0" r="0" b="0"/>
            </a:stretch>
          </a:blipFill>
        </p:spPr>
      </p:sp>
      <p:sp>
        <p:nvSpPr>
          <p:cNvPr name="Freeform 4" id="4"/>
          <p:cNvSpPr/>
          <p:nvPr/>
        </p:nvSpPr>
        <p:spPr>
          <a:xfrm flipH="false" flipV="false" rot="0">
            <a:off x="1383715" y="1028700"/>
            <a:ext cx="15520570" cy="8229600"/>
          </a:xfrm>
          <a:custGeom>
            <a:avLst/>
            <a:gdLst/>
            <a:ahLst/>
            <a:cxnLst/>
            <a:rect r="r" b="b" t="t" l="l"/>
            <a:pathLst>
              <a:path h="8229600" w="15520570">
                <a:moveTo>
                  <a:pt x="0" y="0"/>
                </a:moveTo>
                <a:lnTo>
                  <a:pt x="15520570" y="0"/>
                </a:lnTo>
                <a:lnTo>
                  <a:pt x="15520570" y="8229600"/>
                </a:lnTo>
                <a:lnTo>
                  <a:pt x="0" y="8229600"/>
                </a:lnTo>
                <a:lnTo>
                  <a:pt x="0" y="0"/>
                </a:lnTo>
                <a:close/>
              </a:path>
            </a:pathLst>
          </a:custGeom>
          <a:blipFill>
            <a:blip r:embed="rId3"/>
            <a:stretch>
              <a:fillRect l="0" t="-9951" r="0" b="-15699"/>
            </a:stretch>
          </a:blipFill>
        </p:spPr>
      </p:sp>
      <p:sp>
        <p:nvSpPr>
          <p:cNvPr name="Freeform 5" id="5"/>
          <p:cNvSpPr/>
          <p:nvPr/>
        </p:nvSpPr>
        <p:spPr>
          <a:xfrm flipH="false" flipV="false" rot="-5400000">
            <a:off x="5434194" y="-2271724"/>
            <a:ext cx="7465864" cy="14813868"/>
          </a:xfrm>
          <a:custGeom>
            <a:avLst/>
            <a:gdLst/>
            <a:ahLst/>
            <a:cxnLst/>
            <a:rect r="r" b="b" t="t" l="l"/>
            <a:pathLst>
              <a:path h="14813868" w="7465864">
                <a:moveTo>
                  <a:pt x="0" y="0"/>
                </a:moveTo>
                <a:lnTo>
                  <a:pt x="7465865" y="0"/>
                </a:lnTo>
                <a:lnTo>
                  <a:pt x="7465865" y="14813868"/>
                </a:lnTo>
                <a:lnTo>
                  <a:pt x="0" y="14813868"/>
                </a:lnTo>
                <a:lnTo>
                  <a:pt x="0" y="0"/>
                </a:lnTo>
                <a:close/>
              </a:path>
            </a:pathLst>
          </a:custGeom>
          <a:blipFill>
            <a:blip r:embed="rId4"/>
            <a:stretch>
              <a:fillRect l="-29965" t="0" r="0" b="0"/>
            </a:stretch>
          </a:blipFill>
        </p:spPr>
      </p:sp>
      <p:grpSp>
        <p:nvGrpSpPr>
          <p:cNvPr name="Group 6" id="6"/>
          <p:cNvGrpSpPr/>
          <p:nvPr/>
        </p:nvGrpSpPr>
        <p:grpSpPr>
          <a:xfrm rot="0">
            <a:off x="2002909" y="1605368"/>
            <a:ext cx="14217672" cy="7011744"/>
            <a:chOff x="0" y="0"/>
            <a:chExt cx="3744572" cy="1846714"/>
          </a:xfrm>
        </p:grpSpPr>
        <p:sp>
          <p:nvSpPr>
            <p:cNvPr name="Freeform 7" id="7"/>
            <p:cNvSpPr/>
            <p:nvPr/>
          </p:nvSpPr>
          <p:spPr>
            <a:xfrm flipH="false" flipV="false" rot="0">
              <a:off x="0" y="0"/>
              <a:ext cx="3744572" cy="1846714"/>
            </a:xfrm>
            <a:custGeom>
              <a:avLst/>
              <a:gdLst/>
              <a:ahLst/>
              <a:cxnLst/>
              <a:rect r="r" b="b" t="t" l="l"/>
              <a:pathLst>
                <a:path h="1846714" w="3744572">
                  <a:moveTo>
                    <a:pt x="0" y="0"/>
                  </a:moveTo>
                  <a:lnTo>
                    <a:pt x="3744572" y="0"/>
                  </a:lnTo>
                  <a:lnTo>
                    <a:pt x="3744572" y="1846714"/>
                  </a:lnTo>
                  <a:lnTo>
                    <a:pt x="0" y="1846714"/>
                  </a:lnTo>
                  <a:close/>
                </a:path>
              </a:pathLst>
            </a:custGeom>
            <a:solidFill>
              <a:srgbClr val="FFFFFF">
                <a:alpha val="52941"/>
              </a:srgbClr>
            </a:solidFill>
          </p:spPr>
        </p:sp>
        <p:sp>
          <p:nvSpPr>
            <p:cNvPr name="TextBox 8" id="8"/>
            <p:cNvSpPr txBox="true"/>
            <p:nvPr/>
          </p:nvSpPr>
          <p:spPr>
            <a:xfrm>
              <a:off x="0" y="-47625"/>
              <a:ext cx="3744572" cy="1894339"/>
            </a:xfrm>
            <a:prstGeom prst="rect">
              <a:avLst/>
            </a:prstGeom>
          </p:spPr>
          <p:txBody>
            <a:bodyPr anchor="ctr" rtlCol="false" tIns="50800" lIns="50800" bIns="50800" rIns="50800"/>
            <a:lstStyle/>
            <a:p>
              <a:pPr algn="ctr">
                <a:lnSpc>
                  <a:spcPts val="2485"/>
                </a:lnSpc>
              </a:pPr>
              <a:r>
                <a:rPr lang="en-US" sz="1775">
                  <a:solidFill>
                    <a:srgbClr val="FFFFFF">
                      <a:alpha val="52941"/>
                    </a:srgbClr>
                  </a:solidFill>
                  <a:latin typeface="Marykate"/>
                  <a:ea typeface="Marykate"/>
                  <a:cs typeface="Marykate"/>
                  <a:sym typeface="Marykate"/>
                </a:rPr>
                <a:t> </a:t>
              </a:r>
            </a:p>
          </p:txBody>
        </p:sp>
      </p:grpSp>
      <p:grpSp>
        <p:nvGrpSpPr>
          <p:cNvPr name="Group 9" id="9"/>
          <p:cNvGrpSpPr/>
          <p:nvPr/>
        </p:nvGrpSpPr>
        <p:grpSpPr>
          <a:xfrm rot="5400000">
            <a:off x="341991" y="293191"/>
            <a:ext cx="1420060" cy="1420060"/>
            <a:chOff x="0" y="0"/>
            <a:chExt cx="1893413" cy="1893413"/>
          </a:xfrm>
        </p:grpSpPr>
        <p:sp>
          <p:nvSpPr>
            <p:cNvPr name="Freeform 10" id="10"/>
            <p:cNvSpPr/>
            <p:nvPr/>
          </p:nvSpPr>
          <p:spPr>
            <a:xfrm flipH="false" flipV="false" rot="0">
              <a:off x="0" y="0"/>
              <a:ext cx="1893413" cy="1893413"/>
            </a:xfrm>
            <a:custGeom>
              <a:avLst/>
              <a:gdLst/>
              <a:ahLst/>
              <a:cxnLst/>
              <a:rect r="r" b="b" t="t" l="l"/>
              <a:pathLst>
                <a:path h="1893413" w="1893413">
                  <a:moveTo>
                    <a:pt x="0" y="0"/>
                  </a:moveTo>
                  <a:lnTo>
                    <a:pt x="1893413" y="0"/>
                  </a:lnTo>
                  <a:lnTo>
                    <a:pt x="1893413" y="1893413"/>
                  </a:lnTo>
                  <a:lnTo>
                    <a:pt x="0" y="1893413"/>
                  </a:lnTo>
                  <a:lnTo>
                    <a:pt x="0" y="0"/>
                  </a:lnTo>
                  <a:close/>
                </a:path>
              </a:pathLst>
            </a:custGeom>
            <a:blipFill>
              <a:blip r:embed="rId5"/>
              <a:stretch>
                <a:fillRect l="0" t="0" r="0" b="0"/>
              </a:stretch>
            </a:blipFill>
          </p:spPr>
        </p:sp>
        <p:grpSp>
          <p:nvGrpSpPr>
            <p:cNvPr name="Group 11" id="11"/>
            <p:cNvGrpSpPr/>
            <p:nvPr/>
          </p:nvGrpSpPr>
          <p:grpSpPr>
            <a:xfrm rot="0">
              <a:off x="839799" y="527514"/>
              <a:ext cx="213816" cy="21381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nvGrpSpPr>
            <p:cNvPr name="Group 14" id="14"/>
            <p:cNvGrpSpPr/>
            <p:nvPr/>
          </p:nvGrpSpPr>
          <p:grpSpPr>
            <a:xfrm rot="0">
              <a:off x="839799" y="1152084"/>
              <a:ext cx="213816" cy="21381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grpSp>
        <p:nvGrpSpPr>
          <p:cNvPr name="Group 17" id="17"/>
          <p:cNvGrpSpPr/>
          <p:nvPr/>
        </p:nvGrpSpPr>
        <p:grpSpPr>
          <a:xfrm rot="5400000">
            <a:off x="16549270" y="8548270"/>
            <a:ext cx="1420060" cy="1420060"/>
            <a:chOff x="0" y="0"/>
            <a:chExt cx="1893413" cy="1893413"/>
          </a:xfrm>
        </p:grpSpPr>
        <p:sp>
          <p:nvSpPr>
            <p:cNvPr name="Freeform 18" id="18"/>
            <p:cNvSpPr/>
            <p:nvPr/>
          </p:nvSpPr>
          <p:spPr>
            <a:xfrm flipH="false" flipV="false" rot="0">
              <a:off x="0" y="0"/>
              <a:ext cx="1893413" cy="1893413"/>
            </a:xfrm>
            <a:custGeom>
              <a:avLst/>
              <a:gdLst/>
              <a:ahLst/>
              <a:cxnLst/>
              <a:rect r="r" b="b" t="t" l="l"/>
              <a:pathLst>
                <a:path h="1893413" w="1893413">
                  <a:moveTo>
                    <a:pt x="0" y="0"/>
                  </a:moveTo>
                  <a:lnTo>
                    <a:pt x="1893413" y="0"/>
                  </a:lnTo>
                  <a:lnTo>
                    <a:pt x="1893413" y="1893413"/>
                  </a:lnTo>
                  <a:lnTo>
                    <a:pt x="0" y="1893413"/>
                  </a:lnTo>
                  <a:lnTo>
                    <a:pt x="0" y="0"/>
                  </a:lnTo>
                  <a:close/>
                </a:path>
              </a:pathLst>
            </a:custGeom>
            <a:blipFill>
              <a:blip r:embed="rId5"/>
              <a:stretch>
                <a:fillRect l="0" t="0" r="0" b="0"/>
              </a:stretch>
            </a:blipFill>
          </p:spPr>
        </p:sp>
        <p:grpSp>
          <p:nvGrpSpPr>
            <p:cNvPr name="Group 19" id="19"/>
            <p:cNvGrpSpPr/>
            <p:nvPr/>
          </p:nvGrpSpPr>
          <p:grpSpPr>
            <a:xfrm rot="0">
              <a:off x="839799" y="527514"/>
              <a:ext cx="213816" cy="21381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nvGrpSpPr>
            <p:cNvPr name="Group 22" id="22"/>
            <p:cNvGrpSpPr/>
            <p:nvPr/>
          </p:nvGrpSpPr>
          <p:grpSpPr>
            <a:xfrm rot="0">
              <a:off x="839799" y="1152084"/>
              <a:ext cx="213816" cy="213816"/>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grpSp>
        <p:nvGrpSpPr>
          <p:cNvPr name="Group 25" id="25"/>
          <p:cNvGrpSpPr/>
          <p:nvPr/>
        </p:nvGrpSpPr>
        <p:grpSpPr>
          <a:xfrm rot="0">
            <a:off x="790599" y="1963635"/>
            <a:ext cx="522843" cy="5291591"/>
            <a:chOff x="0" y="0"/>
            <a:chExt cx="697124" cy="7055455"/>
          </a:xfrm>
        </p:grpSpPr>
        <p:sp>
          <p:nvSpPr>
            <p:cNvPr name="Freeform 26" id="26"/>
            <p:cNvSpPr/>
            <p:nvPr/>
          </p:nvSpPr>
          <p:spPr>
            <a:xfrm flipH="false" flipV="false" rot="0">
              <a:off x="0" y="3639353"/>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7" id="27"/>
            <p:cNvSpPr/>
            <p:nvPr/>
          </p:nvSpPr>
          <p:spPr>
            <a:xfrm flipH="false" flipV="false" rot="0">
              <a:off x="0" y="4553284"/>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8" id="28"/>
            <p:cNvSpPr/>
            <p:nvPr/>
          </p:nvSpPr>
          <p:spPr>
            <a:xfrm flipH="false" flipV="false" rot="0">
              <a:off x="0" y="5467215"/>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9" id="29"/>
            <p:cNvSpPr/>
            <p:nvPr/>
          </p:nvSpPr>
          <p:spPr>
            <a:xfrm flipH="false" flipV="false" rot="0">
              <a:off x="0" y="6381146"/>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0" id="30"/>
            <p:cNvSpPr/>
            <p:nvPr/>
          </p:nvSpPr>
          <p:spPr>
            <a:xfrm flipH="false" flipV="false" rot="0">
              <a:off x="0" y="0"/>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1" id="31"/>
            <p:cNvSpPr/>
            <p:nvPr/>
          </p:nvSpPr>
          <p:spPr>
            <a:xfrm flipH="false" flipV="false" rot="0">
              <a:off x="0" y="913931"/>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2" id="32"/>
            <p:cNvSpPr/>
            <p:nvPr/>
          </p:nvSpPr>
          <p:spPr>
            <a:xfrm flipH="false" flipV="false" rot="0">
              <a:off x="0" y="1827862"/>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3" id="33"/>
            <p:cNvSpPr/>
            <p:nvPr/>
          </p:nvSpPr>
          <p:spPr>
            <a:xfrm flipH="false" flipV="false" rot="0">
              <a:off x="0" y="2741793"/>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34" id="34"/>
          <p:cNvGrpSpPr/>
          <p:nvPr/>
        </p:nvGrpSpPr>
        <p:grpSpPr>
          <a:xfrm rot="0">
            <a:off x="16997878" y="2866521"/>
            <a:ext cx="522843" cy="5291591"/>
            <a:chOff x="0" y="0"/>
            <a:chExt cx="697124" cy="7055455"/>
          </a:xfrm>
        </p:grpSpPr>
        <p:sp>
          <p:nvSpPr>
            <p:cNvPr name="Freeform 35" id="35"/>
            <p:cNvSpPr/>
            <p:nvPr/>
          </p:nvSpPr>
          <p:spPr>
            <a:xfrm flipH="false" flipV="false" rot="0">
              <a:off x="0" y="3639353"/>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6" id="36"/>
            <p:cNvSpPr/>
            <p:nvPr/>
          </p:nvSpPr>
          <p:spPr>
            <a:xfrm flipH="false" flipV="false" rot="0">
              <a:off x="0" y="4553284"/>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7" id="37"/>
            <p:cNvSpPr/>
            <p:nvPr/>
          </p:nvSpPr>
          <p:spPr>
            <a:xfrm flipH="false" flipV="false" rot="0">
              <a:off x="0" y="5467215"/>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8" id="38"/>
            <p:cNvSpPr/>
            <p:nvPr/>
          </p:nvSpPr>
          <p:spPr>
            <a:xfrm flipH="false" flipV="false" rot="0">
              <a:off x="0" y="6381146"/>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9" id="39"/>
            <p:cNvSpPr/>
            <p:nvPr/>
          </p:nvSpPr>
          <p:spPr>
            <a:xfrm flipH="false" flipV="false" rot="0">
              <a:off x="0" y="0"/>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0" id="40"/>
            <p:cNvSpPr/>
            <p:nvPr/>
          </p:nvSpPr>
          <p:spPr>
            <a:xfrm flipH="false" flipV="false" rot="0">
              <a:off x="0" y="913931"/>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1" id="41"/>
            <p:cNvSpPr/>
            <p:nvPr/>
          </p:nvSpPr>
          <p:spPr>
            <a:xfrm flipH="false" flipV="false" rot="0">
              <a:off x="0" y="1827862"/>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2" id="42"/>
            <p:cNvSpPr/>
            <p:nvPr/>
          </p:nvSpPr>
          <p:spPr>
            <a:xfrm flipH="false" flipV="false" rot="0">
              <a:off x="0" y="2741793"/>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43" id="43"/>
          <p:cNvSpPr txBox="true"/>
          <p:nvPr/>
        </p:nvSpPr>
        <p:spPr>
          <a:xfrm rot="0">
            <a:off x="2625420" y="2866521"/>
            <a:ext cx="13083413" cy="6393180"/>
          </a:xfrm>
          <a:prstGeom prst="rect">
            <a:avLst/>
          </a:prstGeom>
        </p:spPr>
        <p:txBody>
          <a:bodyPr anchor="t" rtlCol="false" tIns="0" lIns="0" bIns="0" rIns="0">
            <a:spAutoFit/>
          </a:bodyPr>
          <a:lstStyle/>
          <a:p>
            <a:pPr algn="ctr">
              <a:lnSpc>
                <a:spcPts val="3660"/>
              </a:lnSpc>
            </a:pPr>
            <a:r>
              <a:rPr lang="en-US" sz="3000">
                <a:solidFill>
                  <a:srgbClr val="3A3E61"/>
                </a:solidFill>
                <a:latin typeface="Vintii"/>
                <a:ea typeface="Vintii"/>
                <a:cs typeface="Vintii"/>
                <a:sym typeface="Vintii"/>
              </a:rPr>
              <a:t>Akses pendidikan yang setara masih menjadi tantangan besar di berbagai wilayah, terutama bagi masyarakat yang tinggal di daerah terpencil, kelompok ekonomi lemah, komunitas minoritas, dan penyandang disabilitas. Ketimpangan ini menyebabkan banyak individu tidak mendapatkan kesempatan belajar yang adil dan layak. Faktor seperti keterbatasan materi belajar, teknologi bantu, hambatan bahasa, dan biaya menjadi penghalang utama dalam memperoleh pendidikan yang inklusif.</a:t>
            </a:r>
          </a:p>
          <a:p>
            <a:pPr algn="ctr">
              <a:lnSpc>
                <a:spcPts val="3660"/>
              </a:lnSpc>
            </a:pPr>
          </a:p>
          <a:p>
            <a:pPr algn="ctr">
              <a:lnSpc>
                <a:spcPts val="3660"/>
              </a:lnSpc>
            </a:pPr>
            <a:r>
              <a:rPr lang="en-US" sz="3000">
                <a:solidFill>
                  <a:srgbClr val="3A3E61"/>
                </a:solidFill>
                <a:latin typeface="Vintii"/>
                <a:ea typeface="Vintii"/>
                <a:cs typeface="Vintii"/>
                <a:sym typeface="Vintii"/>
              </a:rPr>
              <a:t>Platform InEdu hadir sebagai solusi untuk mengurangi kesenjangan tersebut dengan menyediakan akses pendidikan gratis yang ramah bagi semua kalangan. Melalui fitur aksesibilitas, multi-bahasa, materi belajar terbuka, dan forum diskusi, InEdu mendukung prinsip SDG 10 dengan menciptakan ruang belajar digital yang inklusif, merata, dan memberdayakan seluruh lapisan masyarakat tanpa diskriminasi.</a:t>
            </a:r>
          </a:p>
          <a:p>
            <a:pPr algn="ctr">
              <a:lnSpc>
                <a:spcPts val="3660"/>
              </a:lnSpc>
            </a:pPr>
          </a:p>
          <a:p>
            <a:pPr algn="ctr">
              <a:lnSpc>
                <a:spcPts val="3660"/>
              </a:lnSpc>
            </a:pPr>
          </a:p>
        </p:txBody>
      </p:sp>
      <p:sp>
        <p:nvSpPr>
          <p:cNvPr name="TextBox 44" id="44"/>
          <p:cNvSpPr txBox="true"/>
          <p:nvPr/>
        </p:nvSpPr>
        <p:spPr>
          <a:xfrm rot="0">
            <a:off x="5329866" y="1656101"/>
            <a:ext cx="7628267" cy="847029"/>
          </a:xfrm>
          <a:prstGeom prst="rect">
            <a:avLst/>
          </a:prstGeom>
        </p:spPr>
        <p:txBody>
          <a:bodyPr anchor="t" rtlCol="false" tIns="0" lIns="0" bIns="0" rIns="0">
            <a:spAutoFit/>
          </a:bodyPr>
          <a:lstStyle/>
          <a:p>
            <a:pPr algn="ctr">
              <a:lnSpc>
                <a:spcPts val="5714"/>
              </a:lnSpc>
            </a:pPr>
            <a:r>
              <a:rPr lang="en-US" sz="5195">
                <a:solidFill>
                  <a:srgbClr val="3A3E61"/>
                </a:solidFill>
                <a:latin typeface="Unique"/>
                <a:ea typeface="Unique"/>
                <a:cs typeface="Unique"/>
                <a:sym typeface="Unique"/>
              </a:rPr>
              <a:t>LAtar Belakang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1EDE2"/>
        </a:solidFill>
      </p:bgPr>
    </p:bg>
    <p:spTree>
      <p:nvGrpSpPr>
        <p:cNvPr id="1" name=""/>
        <p:cNvGrpSpPr/>
        <p:nvPr/>
      </p:nvGrpSpPr>
      <p:grpSpPr>
        <a:xfrm>
          <a:off x="0" y="0"/>
          <a:ext cx="0" cy="0"/>
          <a:chOff x="0" y="0"/>
          <a:chExt cx="0" cy="0"/>
        </a:xfrm>
      </p:grpSpPr>
      <p:sp>
        <p:nvSpPr>
          <p:cNvPr name="Freeform 2" id="2"/>
          <p:cNvSpPr/>
          <p:nvPr/>
        </p:nvSpPr>
        <p:spPr>
          <a:xfrm flipH="false" flipV="false" rot="-2512816">
            <a:off x="-4292634" y="-1843060"/>
            <a:ext cx="13973120" cy="13973120"/>
          </a:xfrm>
          <a:custGeom>
            <a:avLst/>
            <a:gdLst/>
            <a:ahLst/>
            <a:cxnLst/>
            <a:rect r="r" b="b" t="t" l="l"/>
            <a:pathLst>
              <a:path h="13973120" w="13973120">
                <a:moveTo>
                  <a:pt x="0" y="0"/>
                </a:moveTo>
                <a:lnTo>
                  <a:pt x="13973120" y="0"/>
                </a:lnTo>
                <a:lnTo>
                  <a:pt x="13973120" y="13973120"/>
                </a:lnTo>
                <a:lnTo>
                  <a:pt x="0" y="13973120"/>
                </a:lnTo>
                <a:lnTo>
                  <a:pt x="0" y="0"/>
                </a:lnTo>
                <a:close/>
              </a:path>
            </a:pathLst>
          </a:custGeom>
          <a:blipFill>
            <a:blip r:embed="rId2"/>
            <a:stretch>
              <a:fillRect l="0" t="0" r="0" b="0"/>
            </a:stretch>
          </a:blipFill>
        </p:spPr>
      </p:sp>
      <p:sp>
        <p:nvSpPr>
          <p:cNvPr name="Freeform 3" id="3"/>
          <p:cNvSpPr/>
          <p:nvPr/>
        </p:nvSpPr>
        <p:spPr>
          <a:xfrm flipH="false" flipV="false" rot="0">
            <a:off x="1915720" y="1034564"/>
            <a:ext cx="14456560" cy="7665421"/>
          </a:xfrm>
          <a:custGeom>
            <a:avLst/>
            <a:gdLst/>
            <a:ahLst/>
            <a:cxnLst/>
            <a:rect r="r" b="b" t="t" l="l"/>
            <a:pathLst>
              <a:path h="7665421" w="14456560">
                <a:moveTo>
                  <a:pt x="0" y="0"/>
                </a:moveTo>
                <a:lnTo>
                  <a:pt x="14456560" y="0"/>
                </a:lnTo>
                <a:lnTo>
                  <a:pt x="14456560" y="7665422"/>
                </a:lnTo>
                <a:lnTo>
                  <a:pt x="0" y="7665422"/>
                </a:lnTo>
                <a:lnTo>
                  <a:pt x="0" y="0"/>
                </a:lnTo>
                <a:close/>
              </a:path>
            </a:pathLst>
          </a:custGeom>
          <a:blipFill>
            <a:blip r:embed="rId3"/>
            <a:stretch>
              <a:fillRect l="0" t="-9951" r="0" b="-15699"/>
            </a:stretch>
          </a:blipFill>
        </p:spPr>
      </p:sp>
      <p:sp>
        <p:nvSpPr>
          <p:cNvPr name="Freeform 4" id="4"/>
          <p:cNvSpPr/>
          <p:nvPr/>
        </p:nvSpPr>
        <p:spPr>
          <a:xfrm flipH="false" flipV="false" rot="-5400000">
            <a:off x="5688519" y="-2039600"/>
            <a:ext cx="6954044" cy="13798307"/>
          </a:xfrm>
          <a:custGeom>
            <a:avLst/>
            <a:gdLst/>
            <a:ahLst/>
            <a:cxnLst/>
            <a:rect r="r" b="b" t="t" l="l"/>
            <a:pathLst>
              <a:path h="13798307" w="6954044">
                <a:moveTo>
                  <a:pt x="0" y="0"/>
                </a:moveTo>
                <a:lnTo>
                  <a:pt x="6954044" y="0"/>
                </a:lnTo>
                <a:lnTo>
                  <a:pt x="6954044" y="13798307"/>
                </a:lnTo>
                <a:lnTo>
                  <a:pt x="0" y="13798307"/>
                </a:lnTo>
                <a:lnTo>
                  <a:pt x="0" y="0"/>
                </a:lnTo>
                <a:close/>
              </a:path>
            </a:pathLst>
          </a:custGeom>
          <a:blipFill>
            <a:blip r:embed="rId4"/>
            <a:stretch>
              <a:fillRect l="-29965" t="0" r="0" b="0"/>
            </a:stretch>
          </a:blipFill>
        </p:spPr>
      </p:sp>
      <p:grpSp>
        <p:nvGrpSpPr>
          <p:cNvPr name="Group 5" id="5"/>
          <p:cNvGrpSpPr/>
          <p:nvPr/>
        </p:nvGrpSpPr>
        <p:grpSpPr>
          <a:xfrm rot="0">
            <a:off x="2492465" y="1571699"/>
            <a:ext cx="13242983" cy="6531055"/>
            <a:chOff x="0" y="0"/>
            <a:chExt cx="3744572" cy="1846714"/>
          </a:xfrm>
        </p:grpSpPr>
        <p:sp>
          <p:nvSpPr>
            <p:cNvPr name="Freeform 6" id="6"/>
            <p:cNvSpPr/>
            <p:nvPr/>
          </p:nvSpPr>
          <p:spPr>
            <a:xfrm flipH="false" flipV="false" rot="0">
              <a:off x="0" y="0"/>
              <a:ext cx="3744572" cy="1846714"/>
            </a:xfrm>
            <a:custGeom>
              <a:avLst/>
              <a:gdLst/>
              <a:ahLst/>
              <a:cxnLst/>
              <a:rect r="r" b="b" t="t" l="l"/>
              <a:pathLst>
                <a:path h="1846714" w="3744572">
                  <a:moveTo>
                    <a:pt x="0" y="0"/>
                  </a:moveTo>
                  <a:lnTo>
                    <a:pt x="3744572" y="0"/>
                  </a:lnTo>
                  <a:lnTo>
                    <a:pt x="3744572" y="1846714"/>
                  </a:lnTo>
                  <a:lnTo>
                    <a:pt x="0" y="1846714"/>
                  </a:lnTo>
                  <a:close/>
                </a:path>
              </a:pathLst>
            </a:custGeom>
            <a:solidFill>
              <a:srgbClr val="FFFFFF">
                <a:alpha val="52941"/>
              </a:srgbClr>
            </a:solidFill>
          </p:spPr>
        </p:sp>
        <p:sp>
          <p:nvSpPr>
            <p:cNvPr name="TextBox 7" id="7"/>
            <p:cNvSpPr txBox="true"/>
            <p:nvPr/>
          </p:nvSpPr>
          <p:spPr>
            <a:xfrm>
              <a:off x="0" y="-47625"/>
              <a:ext cx="3744572" cy="1894339"/>
            </a:xfrm>
            <a:prstGeom prst="rect">
              <a:avLst/>
            </a:prstGeom>
          </p:spPr>
          <p:txBody>
            <a:bodyPr anchor="ctr" rtlCol="false" tIns="50800" lIns="50800" bIns="50800" rIns="50800"/>
            <a:lstStyle/>
            <a:p>
              <a:pPr algn="ctr">
                <a:lnSpc>
                  <a:spcPts val="2485"/>
                </a:lnSpc>
              </a:pPr>
              <a:r>
                <a:rPr lang="en-US" sz="1775">
                  <a:solidFill>
                    <a:srgbClr val="FFFFFF">
                      <a:alpha val="52941"/>
                    </a:srgbClr>
                  </a:solidFill>
                  <a:latin typeface="Marykate"/>
                  <a:ea typeface="Marykate"/>
                  <a:cs typeface="Marykate"/>
                  <a:sym typeface="Marykate"/>
                </a:rPr>
                <a:t> </a:t>
              </a:r>
            </a:p>
          </p:txBody>
        </p:sp>
      </p:grpSp>
      <p:sp>
        <p:nvSpPr>
          <p:cNvPr name="Freeform 8" id="8"/>
          <p:cNvSpPr/>
          <p:nvPr/>
        </p:nvSpPr>
        <p:spPr>
          <a:xfrm flipH="false" flipV="false" rot="-2700000">
            <a:off x="364516" y="631975"/>
            <a:ext cx="2381963" cy="2457935"/>
          </a:xfrm>
          <a:custGeom>
            <a:avLst/>
            <a:gdLst/>
            <a:ahLst/>
            <a:cxnLst/>
            <a:rect r="r" b="b" t="t" l="l"/>
            <a:pathLst>
              <a:path h="2457935" w="2381963">
                <a:moveTo>
                  <a:pt x="0" y="0"/>
                </a:moveTo>
                <a:lnTo>
                  <a:pt x="2381963" y="0"/>
                </a:lnTo>
                <a:lnTo>
                  <a:pt x="2381963" y="2457935"/>
                </a:lnTo>
                <a:lnTo>
                  <a:pt x="0" y="24579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2499016">
            <a:off x="15556636" y="7348224"/>
            <a:ext cx="2381963" cy="2457935"/>
          </a:xfrm>
          <a:custGeom>
            <a:avLst/>
            <a:gdLst/>
            <a:ahLst/>
            <a:cxnLst/>
            <a:rect r="r" b="b" t="t" l="l"/>
            <a:pathLst>
              <a:path h="2457935" w="2381963">
                <a:moveTo>
                  <a:pt x="0" y="0"/>
                </a:moveTo>
                <a:lnTo>
                  <a:pt x="2381963" y="0"/>
                </a:lnTo>
                <a:lnTo>
                  <a:pt x="2381963" y="2457935"/>
                </a:lnTo>
                <a:lnTo>
                  <a:pt x="0" y="24579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0" id="10"/>
          <p:cNvSpPr/>
          <p:nvPr/>
        </p:nvSpPr>
        <p:spPr>
          <a:xfrm flipH="true">
            <a:off x="-540252" y="3407153"/>
            <a:ext cx="1568952" cy="5170039"/>
          </a:xfrm>
          <a:prstGeom prst="line">
            <a:avLst/>
          </a:prstGeom>
          <a:ln cap="rnd" w="76200">
            <a:solidFill>
              <a:srgbClr val="9AA5DF"/>
            </a:solidFill>
            <a:prstDash val="sysDash"/>
            <a:headEnd type="none" len="sm" w="sm"/>
            <a:tailEnd type="none" len="sm" w="sm"/>
          </a:ln>
        </p:spPr>
      </p:sp>
      <p:sp>
        <p:nvSpPr>
          <p:cNvPr name="AutoShape 11" id="11"/>
          <p:cNvSpPr/>
          <p:nvPr/>
        </p:nvSpPr>
        <p:spPr>
          <a:xfrm>
            <a:off x="1283133" y="3701157"/>
            <a:ext cx="38100" cy="6991254"/>
          </a:xfrm>
          <a:prstGeom prst="line">
            <a:avLst/>
          </a:prstGeom>
          <a:ln cap="rnd" w="76200">
            <a:solidFill>
              <a:srgbClr val="9AA5DF"/>
            </a:solidFill>
            <a:prstDash val="sysDash"/>
            <a:headEnd type="none" len="sm" w="sm"/>
            <a:tailEnd type="none" len="sm" w="sm"/>
          </a:ln>
        </p:spPr>
      </p:sp>
      <p:sp>
        <p:nvSpPr>
          <p:cNvPr name="Freeform 12" id="12"/>
          <p:cNvSpPr/>
          <p:nvPr/>
        </p:nvSpPr>
        <p:spPr>
          <a:xfrm flipH="false" flipV="false" rot="0">
            <a:off x="10877550" y="3318510"/>
            <a:ext cx="4107180" cy="4107180"/>
          </a:xfrm>
          <a:custGeom>
            <a:avLst/>
            <a:gdLst/>
            <a:ahLst/>
            <a:cxnLst/>
            <a:rect r="r" b="b" t="t" l="l"/>
            <a:pathLst>
              <a:path h="4107180" w="4107180">
                <a:moveTo>
                  <a:pt x="0" y="0"/>
                </a:moveTo>
                <a:lnTo>
                  <a:pt x="4107180" y="0"/>
                </a:lnTo>
                <a:lnTo>
                  <a:pt x="4107180" y="4107180"/>
                </a:lnTo>
                <a:lnTo>
                  <a:pt x="0" y="4107180"/>
                </a:lnTo>
                <a:lnTo>
                  <a:pt x="0" y="0"/>
                </a:lnTo>
                <a:close/>
              </a:path>
            </a:pathLst>
          </a:custGeom>
          <a:blipFill>
            <a:blip r:embed="rId7"/>
            <a:stretch>
              <a:fillRect l="0" t="0" r="0" b="0"/>
            </a:stretch>
          </a:blipFill>
        </p:spPr>
      </p:sp>
      <p:sp>
        <p:nvSpPr>
          <p:cNvPr name="TextBox 13" id="13"/>
          <p:cNvSpPr txBox="true"/>
          <p:nvPr/>
        </p:nvSpPr>
        <p:spPr>
          <a:xfrm rot="0">
            <a:off x="5329866" y="1656101"/>
            <a:ext cx="7628267" cy="847029"/>
          </a:xfrm>
          <a:prstGeom prst="rect">
            <a:avLst/>
          </a:prstGeom>
        </p:spPr>
        <p:txBody>
          <a:bodyPr anchor="t" rtlCol="false" tIns="0" lIns="0" bIns="0" rIns="0">
            <a:spAutoFit/>
          </a:bodyPr>
          <a:lstStyle/>
          <a:p>
            <a:pPr algn="ctr">
              <a:lnSpc>
                <a:spcPts val="5714"/>
              </a:lnSpc>
            </a:pPr>
            <a:r>
              <a:rPr lang="en-US" sz="5195">
                <a:solidFill>
                  <a:srgbClr val="3A3E61"/>
                </a:solidFill>
                <a:latin typeface="Unique"/>
                <a:ea typeface="Unique"/>
                <a:cs typeface="Unique"/>
                <a:sym typeface="Unique"/>
              </a:rPr>
              <a:t>Penjelasan SDG 10</a:t>
            </a:r>
          </a:p>
        </p:txBody>
      </p:sp>
      <p:sp>
        <p:nvSpPr>
          <p:cNvPr name="TextBox 14" id="14"/>
          <p:cNvSpPr txBox="true"/>
          <p:nvPr/>
        </p:nvSpPr>
        <p:spPr>
          <a:xfrm rot="0">
            <a:off x="2843018" y="2861310"/>
            <a:ext cx="6300982" cy="5021580"/>
          </a:xfrm>
          <a:prstGeom prst="rect">
            <a:avLst/>
          </a:prstGeom>
        </p:spPr>
        <p:txBody>
          <a:bodyPr anchor="t" rtlCol="false" tIns="0" lIns="0" bIns="0" rIns="0">
            <a:spAutoFit/>
          </a:bodyPr>
          <a:lstStyle/>
          <a:p>
            <a:pPr algn="l">
              <a:lnSpc>
                <a:spcPts val="3660"/>
              </a:lnSpc>
            </a:pPr>
            <a:r>
              <a:rPr lang="en-US" sz="3000">
                <a:solidFill>
                  <a:srgbClr val="3A3E61"/>
                </a:solidFill>
                <a:latin typeface="Vintii"/>
                <a:ea typeface="Vintii"/>
                <a:cs typeface="Vintii"/>
                <a:sym typeface="Vintii"/>
              </a:rPr>
              <a:t>SDG 10 (Mengurangi Ketimpangan) bertujuan untuk mengurangi ketimpangan di dalam dan antar negara, baik dalam hal ekonomi, sosial, politik, maupun kesempatan. Fokus utama SDG 10 dalam InEdu adalah memperluas akses pendidikan untuk semua kalang, menyediakan fitur aksesibilitas bagi penyandang disabilitas, menghapus hambatan bahasa, dan mendorong partisipasi sosial.</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1EDE2"/>
        </a:solidFill>
      </p:bgPr>
    </p:bg>
    <p:spTree>
      <p:nvGrpSpPr>
        <p:cNvPr id="1" name=""/>
        <p:cNvGrpSpPr/>
        <p:nvPr/>
      </p:nvGrpSpPr>
      <p:grpSpPr>
        <a:xfrm>
          <a:off x="0" y="0"/>
          <a:ext cx="0" cy="0"/>
          <a:chOff x="0" y="0"/>
          <a:chExt cx="0" cy="0"/>
        </a:xfrm>
      </p:grpSpPr>
      <p:sp>
        <p:nvSpPr>
          <p:cNvPr name="Freeform 2" id="2"/>
          <p:cNvSpPr/>
          <p:nvPr/>
        </p:nvSpPr>
        <p:spPr>
          <a:xfrm flipH="false" flipV="false" rot="-5593216">
            <a:off x="-580253" y="-1019428"/>
            <a:ext cx="5312174" cy="6071055"/>
          </a:xfrm>
          <a:custGeom>
            <a:avLst/>
            <a:gdLst/>
            <a:ahLst/>
            <a:cxnLst/>
            <a:rect r="r" b="b" t="t" l="l"/>
            <a:pathLst>
              <a:path h="6071055" w="5312174">
                <a:moveTo>
                  <a:pt x="0" y="0"/>
                </a:moveTo>
                <a:lnTo>
                  <a:pt x="5312174" y="0"/>
                </a:lnTo>
                <a:lnTo>
                  <a:pt x="5312174" y="6071055"/>
                </a:lnTo>
                <a:lnTo>
                  <a:pt x="0" y="6071055"/>
                </a:lnTo>
                <a:lnTo>
                  <a:pt x="0" y="0"/>
                </a:lnTo>
                <a:close/>
              </a:path>
            </a:pathLst>
          </a:custGeom>
          <a:blipFill>
            <a:blip r:embed="rId2"/>
            <a:stretch>
              <a:fillRect l="0" t="0" r="0" b="0"/>
            </a:stretch>
          </a:blipFill>
        </p:spPr>
      </p:sp>
      <p:sp>
        <p:nvSpPr>
          <p:cNvPr name="Freeform 3" id="3"/>
          <p:cNvSpPr/>
          <p:nvPr/>
        </p:nvSpPr>
        <p:spPr>
          <a:xfrm flipH="false" flipV="false" rot="5400000">
            <a:off x="-33430" y="3584814"/>
            <a:ext cx="7005112" cy="4341860"/>
          </a:xfrm>
          <a:custGeom>
            <a:avLst/>
            <a:gdLst/>
            <a:ahLst/>
            <a:cxnLst/>
            <a:rect r="r" b="b" t="t" l="l"/>
            <a:pathLst>
              <a:path h="4341860" w="7005112">
                <a:moveTo>
                  <a:pt x="0" y="0"/>
                </a:moveTo>
                <a:lnTo>
                  <a:pt x="7005113" y="0"/>
                </a:lnTo>
                <a:lnTo>
                  <a:pt x="7005113" y="4341860"/>
                </a:lnTo>
                <a:lnTo>
                  <a:pt x="0" y="4341860"/>
                </a:lnTo>
                <a:lnTo>
                  <a:pt x="0" y="0"/>
                </a:lnTo>
                <a:close/>
              </a:path>
            </a:pathLst>
          </a:custGeom>
          <a:blipFill>
            <a:blip r:embed="rId3"/>
            <a:stretch>
              <a:fillRect l="-1239" t="-152" r="0" b="-8671"/>
            </a:stretch>
          </a:blipFill>
        </p:spPr>
      </p:sp>
      <p:grpSp>
        <p:nvGrpSpPr>
          <p:cNvPr name="Group 4" id="4"/>
          <p:cNvGrpSpPr/>
          <p:nvPr/>
        </p:nvGrpSpPr>
        <p:grpSpPr>
          <a:xfrm rot="5400000">
            <a:off x="306508" y="3647488"/>
            <a:ext cx="6325238" cy="4109603"/>
            <a:chOff x="0" y="0"/>
            <a:chExt cx="4634739" cy="3011260"/>
          </a:xfrm>
        </p:grpSpPr>
        <p:sp>
          <p:nvSpPr>
            <p:cNvPr name="Freeform 5" id="5"/>
            <p:cNvSpPr/>
            <p:nvPr/>
          </p:nvSpPr>
          <p:spPr>
            <a:xfrm flipH="false" flipV="false" rot="0">
              <a:off x="0" y="0"/>
              <a:ext cx="4634739" cy="3011260"/>
            </a:xfrm>
            <a:custGeom>
              <a:avLst/>
              <a:gdLst/>
              <a:ahLst/>
              <a:cxnLst/>
              <a:rect r="r" b="b" t="t" l="l"/>
              <a:pathLst>
                <a:path h="3011260" w="4634739">
                  <a:moveTo>
                    <a:pt x="0" y="0"/>
                  </a:moveTo>
                  <a:lnTo>
                    <a:pt x="4634739" y="0"/>
                  </a:lnTo>
                  <a:lnTo>
                    <a:pt x="4634739" y="3011260"/>
                  </a:lnTo>
                  <a:lnTo>
                    <a:pt x="0" y="3011260"/>
                  </a:lnTo>
                  <a:close/>
                </a:path>
              </a:pathLst>
            </a:custGeom>
            <a:solidFill>
              <a:srgbClr val="FFFFFF">
                <a:alpha val="60000"/>
              </a:srgbClr>
            </a:solidFill>
          </p:spPr>
        </p:sp>
        <p:sp>
          <p:nvSpPr>
            <p:cNvPr name="TextBox 6" id="6"/>
            <p:cNvSpPr txBox="true"/>
            <p:nvPr/>
          </p:nvSpPr>
          <p:spPr>
            <a:xfrm>
              <a:off x="0" y="-47625"/>
              <a:ext cx="4634739" cy="3058885"/>
            </a:xfrm>
            <a:prstGeom prst="rect">
              <a:avLst/>
            </a:prstGeom>
          </p:spPr>
          <p:txBody>
            <a:bodyPr anchor="ctr" rtlCol="false" tIns="50800" lIns="50800" bIns="50800" rIns="50800"/>
            <a:lstStyle/>
            <a:p>
              <a:pPr algn="ctr">
                <a:lnSpc>
                  <a:spcPts val="2485"/>
                </a:lnSpc>
              </a:pPr>
              <a:r>
                <a:rPr lang="en-US" sz="1775">
                  <a:solidFill>
                    <a:srgbClr val="FFFFFF">
                      <a:alpha val="60000"/>
                    </a:srgbClr>
                  </a:solidFill>
                  <a:latin typeface="Marykate"/>
                  <a:ea typeface="Marykate"/>
                  <a:cs typeface="Marykate"/>
                  <a:sym typeface="Marykate"/>
                </a:rPr>
                <a:t> </a:t>
              </a:r>
            </a:p>
          </p:txBody>
        </p:sp>
      </p:grpSp>
      <p:sp>
        <p:nvSpPr>
          <p:cNvPr name="Freeform 7" id="7"/>
          <p:cNvSpPr/>
          <p:nvPr/>
        </p:nvSpPr>
        <p:spPr>
          <a:xfrm flipH="false" flipV="false" rot="5400000">
            <a:off x="5641444" y="3584814"/>
            <a:ext cx="7005112" cy="4341860"/>
          </a:xfrm>
          <a:custGeom>
            <a:avLst/>
            <a:gdLst/>
            <a:ahLst/>
            <a:cxnLst/>
            <a:rect r="r" b="b" t="t" l="l"/>
            <a:pathLst>
              <a:path h="4341860" w="7005112">
                <a:moveTo>
                  <a:pt x="0" y="0"/>
                </a:moveTo>
                <a:lnTo>
                  <a:pt x="7005112" y="0"/>
                </a:lnTo>
                <a:lnTo>
                  <a:pt x="7005112" y="4341860"/>
                </a:lnTo>
                <a:lnTo>
                  <a:pt x="0" y="4341860"/>
                </a:lnTo>
                <a:lnTo>
                  <a:pt x="0" y="0"/>
                </a:lnTo>
                <a:close/>
              </a:path>
            </a:pathLst>
          </a:custGeom>
          <a:blipFill>
            <a:blip r:embed="rId3"/>
            <a:stretch>
              <a:fillRect l="-1239" t="-152" r="0" b="-8671"/>
            </a:stretch>
          </a:blipFill>
        </p:spPr>
      </p:sp>
      <p:grpSp>
        <p:nvGrpSpPr>
          <p:cNvPr name="Group 8" id="8"/>
          <p:cNvGrpSpPr/>
          <p:nvPr/>
        </p:nvGrpSpPr>
        <p:grpSpPr>
          <a:xfrm rot="5400000">
            <a:off x="5981381" y="3647488"/>
            <a:ext cx="6325238" cy="4109603"/>
            <a:chOff x="0" y="0"/>
            <a:chExt cx="4634739" cy="3011260"/>
          </a:xfrm>
        </p:grpSpPr>
        <p:sp>
          <p:nvSpPr>
            <p:cNvPr name="Freeform 9" id="9"/>
            <p:cNvSpPr/>
            <p:nvPr/>
          </p:nvSpPr>
          <p:spPr>
            <a:xfrm flipH="false" flipV="false" rot="0">
              <a:off x="0" y="0"/>
              <a:ext cx="4634739" cy="3011260"/>
            </a:xfrm>
            <a:custGeom>
              <a:avLst/>
              <a:gdLst/>
              <a:ahLst/>
              <a:cxnLst/>
              <a:rect r="r" b="b" t="t" l="l"/>
              <a:pathLst>
                <a:path h="3011260" w="4634739">
                  <a:moveTo>
                    <a:pt x="0" y="0"/>
                  </a:moveTo>
                  <a:lnTo>
                    <a:pt x="4634739" y="0"/>
                  </a:lnTo>
                  <a:lnTo>
                    <a:pt x="4634739" y="3011260"/>
                  </a:lnTo>
                  <a:lnTo>
                    <a:pt x="0" y="3011260"/>
                  </a:lnTo>
                  <a:close/>
                </a:path>
              </a:pathLst>
            </a:custGeom>
            <a:solidFill>
              <a:srgbClr val="FFFFFF">
                <a:alpha val="60000"/>
              </a:srgbClr>
            </a:solidFill>
          </p:spPr>
        </p:sp>
        <p:sp>
          <p:nvSpPr>
            <p:cNvPr name="TextBox 10" id="10"/>
            <p:cNvSpPr txBox="true"/>
            <p:nvPr/>
          </p:nvSpPr>
          <p:spPr>
            <a:xfrm>
              <a:off x="0" y="-47625"/>
              <a:ext cx="4634739" cy="3058885"/>
            </a:xfrm>
            <a:prstGeom prst="rect">
              <a:avLst/>
            </a:prstGeom>
          </p:spPr>
          <p:txBody>
            <a:bodyPr anchor="ctr" rtlCol="false" tIns="50800" lIns="50800" bIns="50800" rIns="50800"/>
            <a:lstStyle/>
            <a:p>
              <a:pPr algn="ctr">
                <a:lnSpc>
                  <a:spcPts val="2485"/>
                </a:lnSpc>
              </a:pPr>
              <a:r>
                <a:rPr lang="en-US" sz="1775">
                  <a:solidFill>
                    <a:srgbClr val="FFFFFF">
                      <a:alpha val="60000"/>
                    </a:srgbClr>
                  </a:solidFill>
                  <a:latin typeface="Marykate"/>
                  <a:ea typeface="Marykate"/>
                  <a:cs typeface="Marykate"/>
                  <a:sym typeface="Marykate"/>
                </a:rPr>
                <a:t> </a:t>
              </a:r>
            </a:p>
          </p:txBody>
        </p:sp>
      </p:grpSp>
      <p:sp>
        <p:nvSpPr>
          <p:cNvPr name="Freeform 11" id="11"/>
          <p:cNvSpPr/>
          <p:nvPr/>
        </p:nvSpPr>
        <p:spPr>
          <a:xfrm flipH="false" flipV="false" rot="-5593216">
            <a:off x="13971426" y="5489174"/>
            <a:ext cx="5312174" cy="6071055"/>
          </a:xfrm>
          <a:custGeom>
            <a:avLst/>
            <a:gdLst/>
            <a:ahLst/>
            <a:cxnLst/>
            <a:rect r="r" b="b" t="t" l="l"/>
            <a:pathLst>
              <a:path h="6071055" w="5312174">
                <a:moveTo>
                  <a:pt x="0" y="0"/>
                </a:moveTo>
                <a:lnTo>
                  <a:pt x="5312174" y="0"/>
                </a:lnTo>
                <a:lnTo>
                  <a:pt x="5312174" y="6071056"/>
                </a:lnTo>
                <a:lnTo>
                  <a:pt x="0" y="6071056"/>
                </a:lnTo>
                <a:lnTo>
                  <a:pt x="0" y="0"/>
                </a:lnTo>
                <a:close/>
              </a:path>
            </a:pathLst>
          </a:custGeom>
          <a:blipFill>
            <a:blip r:embed="rId2"/>
            <a:stretch>
              <a:fillRect l="0" t="0" r="0" b="0"/>
            </a:stretch>
          </a:blipFill>
        </p:spPr>
      </p:sp>
      <p:sp>
        <p:nvSpPr>
          <p:cNvPr name="Freeform 12" id="12"/>
          <p:cNvSpPr/>
          <p:nvPr/>
        </p:nvSpPr>
        <p:spPr>
          <a:xfrm flipH="false" flipV="false" rot="5400000">
            <a:off x="11316317" y="3584814"/>
            <a:ext cx="7005112" cy="4341860"/>
          </a:xfrm>
          <a:custGeom>
            <a:avLst/>
            <a:gdLst/>
            <a:ahLst/>
            <a:cxnLst/>
            <a:rect r="r" b="b" t="t" l="l"/>
            <a:pathLst>
              <a:path h="4341860" w="7005112">
                <a:moveTo>
                  <a:pt x="0" y="0"/>
                </a:moveTo>
                <a:lnTo>
                  <a:pt x="7005113" y="0"/>
                </a:lnTo>
                <a:lnTo>
                  <a:pt x="7005113" y="4341860"/>
                </a:lnTo>
                <a:lnTo>
                  <a:pt x="0" y="4341860"/>
                </a:lnTo>
                <a:lnTo>
                  <a:pt x="0" y="0"/>
                </a:lnTo>
                <a:close/>
              </a:path>
            </a:pathLst>
          </a:custGeom>
          <a:blipFill>
            <a:blip r:embed="rId3"/>
            <a:stretch>
              <a:fillRect l="-1239" t="-152" r="0" b="-8671"/>
            </a:stretch>
          </a:blipFill>
        </p:spPr>
      </p:sp>
      <p:grpSp>
        <p:nvGrpSpPr>
          <p:cNvPr name="Group 13" id="13"/>
          <p:cNvGrpSpPr/>
          <p:nvPr/>
        </p:nvGrpSpPr>
        <p:grpSpPr>
          <a:xfrm rot="5400000">
            <a:off x="11656255" y="3647488"/>
            <a:ext cx="6325238" cy="4109603"/>
            <a:chOff x="0" y="0"/>
            <a:chExt cx="4634739" cy="3011260"/>
          </a:xfrm>
        </p:grpSpPr>
        <p:sp>
          <p:nvSpPr>
            <p:cNvPr name="Freeform 14" id="14"/>
            <p:cNvSpPr/>
            <p:nvPr/>
          </p:nvSpPr>
          <p:spPr>
            <a:xfrm flipH="false" flipV="false" rot="0">
              <a:off x="0" y="0"/>
              <a:ext cx="4634739" cy="3011260"/>
            </a:xfrm>
            <a:custGeom>
              <a:avLst/>
              <a:gdLst/>
              <a:ahLst/>
              <a:cxnLst/>
              <a:rect r="r" b="b" t="t" l="l"/>
              <a:pathLst>
                <a:path h="3011260" w="4634739">
                  <a:moveTo>
                    <a:pt x="0" y="0"/>
                  </a:moveTo>
                  <a:lnTo>
                    <a:pt x="4634739" y="0"/>
                  </a:lnTo>
                  <a:lnTo>
                    <a:pt x="4634739" y="3011260"/>
                  </a:lnTo>
                  <a:lnTo>
                    <a:pt x="0" y="3011260"/>
                  </a:lnTo>
                  <a:close/>
                </a:path>
              </a:pathLst>
            </a:custGeom>
            <a:solidFill>
              <a:srgbClr val="FFFFFF">
                <a:alpha val="60000"/>
              </a:srgbClr>
            </a:solidFill>
          </p:spPr>
        </p:sp>
        <p:sp>
          <p:nvSpPr>
            <p:cNvPr name="TextBox 15" id="15"/>
            <p:cNvSpPr txBox="true"/>
            <p:nvPr/>
          </p:nvSpPr>
          <p:spPr>
            <a:xfrm>
              <a:off x="0" y="-47625"/>
              <a:ext cx="4634739" cy="3058885"/>
            </a:xfrm>
            <a:prstGeom prst="rect">
              <a:avLst/>
            </a:prstGeom>
          </p:spPr>
          <p:txBody>
            <a:bodyPr anchor="ctr" rtlCol="false" tIns="50800" lIns="50800" bIns="50800" rIns="50800"/>
            <a:lstStyle/>
            <a:p>
              <a:pPr algn="ctr">
                <a:lnSpc>
                  <a:spcPts val="2485"/>
                </a:lnSpc>
              </a:pPr>
              <a:r>
                <a:rPr lang="en-US" sz="1775">
                  <a:solidFill>
                    <a:srgbClr val="FFFFFF">
                      <a:alpha val="60000"/>
                    </a:srgbClr>
                  </a:solidFill>
                  <a:latin typeface="Marykate"/>
                  <a:ea typeface="Marykate"/>
                  <a:cs typeface="Marykate"/>
                  <a:sym typeface="Marykate"/>
                </a:rPr>
                <a:t> </a:t>
              </a:r>
            </a:p>
          </p:txBody>
        </p:sp>
      </p:grpSp>
      <p:sp>
        <p:nvSpPr>
          <p:cNvPr name="Freeform 16" id="16"/>
          <p:cNvSpPr/>
          <p:nvPr/>
        </p:nvSpPr>
        <p:spPr>
          <a:xfrm flipH="false" flipV="false" rot="2700000">
            <a:off x="16199100" y="1348833"/>
            <a:ext cx="1581406" cy="1631845"/>
          </a:xfrm>
          <a:custGeom>
            <a:avLst/>
            <a:gdLst/>
            <a:ahLst/>
            <a:cxnLst/>
            <a:rect r="r" b="b" t="t" l="l"/>
            <a:pathLst>
              <a:path h="1631845" w="1581406">
                <a:moveTo>
                  <a:pt x="0" y="0"/>
                </a:moveTo>
                <a:lnTo>
                  <a:pt x="1581406" y="0"/>
                </a:lnTo>
                <a:lnTo>
                  <a:pt x="1581406" y="1631845"/>
                </a:lnTo>
                <a:lnTo>
                  <a:pt x="0" y="16318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true" flipV="false" rot="8262871">
            <a:off x="11527577" y="5293908"/>
            <a:ext cx="916774" cy="816762"/>
          </a:xfrm>
          <a:custGeom>
            <a:avLst/>
            <a:gdLst/>
            <a:ahLst/>
            <a:cxnLst/>
            <a:rect r="r" b="b" t="t" l="l"/>
            <a:pathLst>
              <a:path h="816762" w="916774">
                <a:moveTo>
                  <a:pt x="916774" y="0"/>
                </a:moveTo>
                <a:lnTo>
                  <a:pt x="0" y="0"/>
                </a:lnTo>
                <a:lnTo>
                  <a:pt x="0" y="816763"/>
                </a:lnTo>
                <a:lnTo>
                  <a:pt x="916774" y="816763"/>
                </a:lnTo>
                <a:lnTo>
                  <a:pt x="91677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true" flipV="false" rot="8262871">
            <a:off x="5848176" y="5345654"/>
            <a:ext cx="916774" cy="816762"/>
          </a:xfrm>
          <a:custGeom>
            <a:avLst/>
            <a:gdLst/>
            <a:ahLst/>
            <a:cxnLst/>
            <a:rect r="r" b="b" t="t" l="l"/>
            <a:pathLst>
              <a:path h="816762" w="916774">
                <a:moveTo>
                  <a:pt x="916774" y="0"/>
                </a:moveTo>
                <a:lnTo>
                  <a:pt x="0" y="0"/>
                </a:lnTo>
                <a:lnTo>
                  <a:pt x="0" y="816762"/>
                </a:lnTo>
                <a:lnTo>
                  <a:pt x="916774" y="816762"/>
                </a:lnTo>
                <a:lnTo>
                  <a:pt x="916774"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9" id="19"/>
          <p:cNvSpPr txBox="true"/>
          <p:nvPr/>
        </p:nvSpPr>
        <p:spPr>
          <a:xfrm rot="0">
            <a:off x="7525417" y="3393302"/>
            <a:ext cx="3256113" cy="4393946"/>
          </a:xfrm>
          <a:prstGeom prst="rect">
            <a:avLst/>
          </a:prstGeom>
        </p:spPr>
        <p:txBody>
          <a:bodyPr anchor="t" rtlCol="false" tIns="0" lIns="0" bIns="0" rIns="0">
            <a:spAutoFit/>
          </a:bodyPr>
          <a:lstStyle/>
          <a:p>
            <a:pPr algn="ctr">
              <a:lnSpc>
                <a:spcPts val="3172"/>
              </a:lnSpc>
            </a:pPr>
            <a:r>
              <a:rPr lang="en-US" sz="2600">
                <a:solidFill>
                  <a:srgbClr val="3A3E61"/>
                </a:solidFill>
                <a:latin typeface="Vintii"/>
                <a:ea typeface="Vintii"/>
                <a:cs typeface="Vintii"/>
                <a:sym typeface="Vintii"/>
              </a:rPr>
              <a:t>2. Mode Aksesibilitas</a:t>
            </a:r>
          </a:p>
          <a:p>
            <a:pPr algn="ctr">
              <a:lnSpc>
                <a:spcPts val="3172"/>
              </a:lnSpc>
            </a:pPr>
            <a:r>
              <a:rPr lang="en-US" sz="2600">
                <a:solidFill>
                  <a:srgbClr val="3A3E61"/>
                </a:solidFill>
                <a:latin typeface="Vintii"/>
                <a:ea typeface="Vintii"/>
                <a:cs typeface="Vintii"/>
                <a:sym typeface="Vintii"/>
              </a:rPr>
              <a:t> • Teks ke Suara (Text-to-Speech)</a:t>
            </a:r>
          </a:p>
          <a:p>
            <a:pPr algn="ctr">
              <a:lnSpc>
                <a:spcPts val="3172"/>
              </a:lnSpc>
            </a:pPr>
            <a:r>
              <a:rPr lang="en-US" sz="2600">
                <a:solidFill>
                  <a:srgbClr val="3A3E61"/>
                </a:solidFill>
                <a:latin typeface="Vintii"/>
                <a:ea typeface="Vintii"/>
                <a:cs typeface="Vintii"/>
                <a:sym typeface="Vintii"/>
              </a:rPr>
              <a:t> • Subtitle dan Transkrip Video</a:t>
            </a:r>
          </a:p>
          <a:p>
            <a:pPr algn="ctr">
              <a:lnSpc>
                <a:spcPts val="3172"/>
              </a:lnSpc>
            </a:pPr>
            <a:r>
              <a:rPr lang="en-US" sz="2600">
                <a:solidFill>
                  <a:srgbClr val="3A3E61"/>
                </a:solidFill>
                <a:latin typeface="Vintii"/>
                <a:ea typeface="Vintii"/>
                <a:cs typeface="Vintii"/>
                <a:sym typeface="Vintii"/>
              </a:rPr>
              <a:t> • Mode Kontras Tinggi</a:t>
            </a:r>
          </a:p>
          <a:p>
            <a:pPr algn="ctr">
              <a:lnSpc>
                <a:spcPts val="3172"/>
              </a:lnSpc>
            </a:pPr>
            <a:r>
              <a:rPr lang="en-US" sz="2600">
                <a:solidFill>
                  <a:srgbClr val="3A3E61"/>
                </a:solidFill>
                <a:latin typeface="Vintii"/>
                <a:ea typeface="Vintii"/>
                <a:cs typeface="Vintii"/>
                <a:sym typeface="Vintii"/>
              </a:rPr>
              <a:t> • Ukuran Teks Dapat Disesuaikan</a:t>
            </a:r>
          </a:p>
          <a:p>
            <a:pPr algn="ctr">
              <a:lnSpc>
                <a:spcPts val="3172"/>
              </a:lnSpc>
            </a:pPr>
            <a:r>
              <a:rPr lang="en-US" sz="2600">
                <a:solidFill>
                  <a:srgbClr val="3A3E61"/>
                </a:solidFill>
                <a:latin typeface="Vintii"/>
                <a:ea typeface="Vintii"/>
                <a:cs typeface="Vintii"/>
                <a:sym typeface="Vintii"/>
              </a:rPr>
              <a:t> • Navigasi Keyboard-Friendly (tanpa mouse)</a:t>
            </a:r>
          </a:p>
          <a:p>
            <a:pPr algn="ctr">
              <a:lnSpc>
                <a:spcPts val="3172"/>
              </a:lnSpc>
            </a:pPr>
          </a:p>
        </p:txBody>
      </p:sp>
      <p:sp>
        <p:nvSpPr>
          <p:cNvPr name="TextBox 20" id="20"/>
          <p:cNvSpPr txBox="true"/>
          <p:nvPr/>
        </p:nvSpPr>
        <p:spPr>
          <a:xfrm rot="0">
            <a:off x="1846016" y="3393302"/>
            <a:ext cx="3256113" cy="3993896"/>
          </a:xfrm>
          <a:prstGeom prst="rect">
            <a:avLst/>
          </a:prstGeom>
        </p:spPr>
        <p:txBody>
          <a:bodyPr anchor="t" rtlCol="false" tIns="0" lIns="0" bIns="0" rIns="0">
            <a:spAutoFit/>
          </a:bodyPr>
          <a:lstStyle/>
          <a:p>
            <a:pPr algn="ctr">
              <a:lnSpc>
                <a:spcPts val="3172"/>
              </a:lnSpc>
            </a:pPr>
            <a:r>
              <a:rPr lang="en-US" sz="2600">
                <a:solidFill>
                  <a:srgbClr val="3A3E61"/>
                </a:solidFill>
                <a:latin typeface="Vintii"/>
                <a:ea typeface="Vintii"/>
                <a:cs typeface="Vintii"/>
                <a:sym typeface="Vintii"/>
              </a:rPr>
              <a:t>1. Materi Belajar Gratis</a:t>
            </a:r>
          </a:p>
          <a:p>
            <a:pPr algn="ctr">
              <a:lnSpc>
                <a:spcPts val="3172"/>
              </a:lnSpc>
            </a:pPr>
            <a:r>
              <a:rPr lang="en-US" sz="2600">
                <a:solidFill>
                  <a:srgbClr val="3A3E61"/>
                </a:solidFill>
                <a:latin typeface="Vintii"/>
                <a:ea typeface="Vintii"/>
                <a:cs typeface="Vintii"/>
                <a:sym typeface="Vintii"/>
              </a:rPr>
              <a:t> • Artikel, PDF, dan video untuk berbagai tingkat (SD, SMP, SMA, dsb.)</a:t>
            </a:r>
          </a:p>
          <a:p>
            <a:pPr algn="ctr">
              <a:lnSpc>
                <a:spcPts val="3172"/>
              </a:lnSpc>
            </a:pPr>
            <a:r>
              <a:rPr lang="en-US" sz="2600">
                <a:solidFill>
                  <a:srgbClr val="3A3E61"/>
                </a:solidFill>
                <a:latin typeface="Vintii"/>
                <a:ea typeface="Vintii"/>
                <a:cs typeface="Vintii"/>
                <a:sym typeface="Vintii"/>
              </a:rPr>
              <a:t> • Topik: Matematika, Bahasa, Sains, Keterampilan Hidup, dsb.</a:t>
            </a:r>
          </a:p>
          <a:p>
            <a:pPr algn="ctr">
              <a:lnSpc>
                <a:spcPts val="3172"/>
              </a:lnSpc>
            </a:pPr>
          </a:p>
        </p:txBody>
      </p:sp>
      <p:sp>
        <p:nvSpPr>
          <p:cNvPr name="TextBox 21" id="21"/>
          <p:cNvSpPr txBox="true"/>
          <p:nvPr/>
        </p:nvSpPr>
        <p:spPr>
          <a:xfrm rot="0">
            <a:off x="7309550" y="1169071"/>
            <a:ext cx="3668900" cy="847029"/>
          </a:xfrm>
          <a:prstGeom prst="rect">
            <a:avLst/>
          </a:prstGeom>
        </p:spPr>
        <p:txBody>
          <a:bodyPr anchor="t" rtlCol="false" tIns="0" lIns="0" bIns="0" rIns="0">
            <a:spAutoFit/>
          </a:bodyPr>
          <a:lstStyle/>
          <a:p>
            <a:pPr algn="ctr">
              <a:lnSpc>
                <a:spcPts val="5714"/>
              </a:lnSpc>
            </a:pPr>
            <a:r>
              <a:rPr lang="en-US" sz="5195">
                <a:solidFill>
                  <a:srgbClr val="3A3E61"/>
                </a:solidFill>
                <a:latin typeface="Unique"/>
                <a:ea typeface="Unique"/>
                <a:cs typeface="Unique"/>
                <a:sym typeface="Unique"/>
              </a:rPr>
              <a:t>Fitur Utama</a:t>
            </a:r>
          </a:p>
        </p:txBody>
      </p:sp>
      <p:sp>
        <p:nvSpPr>
          <p:cNvPr name="TextBox 22" id="22"/>
          <p:cNvSpPr txBox="true"/>
          <p:nvPr/>
        </p:nvSpPr>
        <p:spPr>
          <a:xfrm rot="0">
            <a:off x="13190399" y="3393302"/>
            <a:ext cx="3256113" cy="2793746"/>
          </a:xfrm>
          <a:prstGeom prst="rect">
            <a:avLst/>
          </a:prstGeom>
        </p:spPr>
        <p:txBody>
          <a:bodyPr anchor="t" rtlCol="false" tIns="0" lIns="0" bIns="0" rIns="0">
            <a:spAutoFit/>
          </a:bodyPr>
          <a:lstStyle/>
          <a:p>
            <a:pPr algn="ctr">
              <a:lnSpc>
                <a:spcPts val="3172"/>
              </a:lnSpc>
            </a:pPr>
            <a:r>
              <a:rPr lang="en-US" sz="2600">
                <a:solidFill>
                  <a:srgbClr val="3A3E61"/>
                </a:solidFill>
                <a:latin typeface="Vintii"/>
                <a:ea typeface="Vintii"/>
                <a:cs typeface="Vintii"/>
                <a:sym typeface="Vintii"/>
              </a:rPr>
              <a:t>3. Multi-Bahasa</a:t>
            </a:r>
          </a:p>
          <a:p>
            <a:pPr algn="ctr">
              <a:lnSpc>
                <a:spcPts val="3172"/>
              </a:lnSpc>
            </a:pPr>
            <a:r>
              <a:rPr lang="en-US" sz="2600">
                <a:solidFill>
                  <a:srgbClr val="3A3E61"/>
                </a:solidFill>
                <a:latin typeface="Vintii"/>
                <a:ea typeface="Vintii"/>
                <a:cs typeface="Vintii"/>
                <a:sym typeface="Vintii"/>
              </a:rPr>
              <a:t> • Bahasa Indonesia + opsi bahasa lokal (Jawa, Sunda, Papua, dll.)</a:t>
            </a:r>
          </a:p>
          <a:p>
            <a:pPr algn="ctr">
              <a:lnSpc>
                <a:spcPts val="3172"/>
              </a:lnSpc>
            </a:pPr>
            <a:r>
              <a:rPr lang="en-US" sz="2600">
                <a:solidFill>
                  <a:srgbClr val="3A3E61"/>
                </a:solidFill>
                <a:latin typeface="Vintii"/>
                <a:ea typeface="Vintii"/>
                <a:cs typeface="Vintii"/>
                <a:sym typeface="Vintii"/>
              </a:rPr>
              <a:t> • Menggunakan Google Translate API</a:t>
            </a:r>
          </a:p>
          <a:p>
            <a:pPr algn="ctr">
              <a:lnSpc>
                <a:spcPts val="3172"/>
              </a:lnSpc>
            </a:pPr>
          </a:p>
        </p:txBody>
      </p:sp>
      <p:grpSp>
        <p:nvGrpSpPr>
          <p:cNvPr name="Group 23" id="23"/>
          <p:cNvGrpSpPr/>
          <p:nvPr/>
        </p:nvGrpSpPr>
        <p:grpSpPr>
          <a:xfrm rot="5400000">
            <a:off x="421010" y="8299313"/>
            <a:ext cx="1420060" cy="1420060"/>
            <a:chOff x="0" y="0"/>
            <a:chExt cx="1893413" cy="1893413"/>
          </a:xfrm>
        </p:grpSpPr>
        <p:sp>
          <p:nvSpPr>
            <p:cNvPr name="Freeform 24" id="24"/>
            <p:cNvSpPr/>
            <p:nvPr/>
          </p:nvSpPr>
          <p:spPr>
            <a:xfrm flipH="false" flipV="false" rot="0">
              <a:off x="0" y="0"/>
              <a:ext cx="1893413" cy="1893413"/>
            </a:xfrm>
            <a:custGeom>
              <a:avLst/>
              <a:gdLst/>
              <a:ahLst/>
              <a:cxnLst/>
              <a:rect r="r" b="b" t="t" l="l"/>
              <a:pathLst>
                <a:path h="1893413" w="1893413">
                  <a:moveTo>
                    <a:pt x="0" y="0"/>
                  </a:moveTo>
                  <a:lnTo>
                    <a:pt x="1893413" y="0"/>
                  </a:lnTo>
                  <a:lnTo>
                    <a:pt x="1893413" y="1893413"/>
                  </a:lnTo>
                  <a:lnTo>
                    <a:pt x="0" y="1893413"/>
                  </a:lnTo>
                  <a:lnTo>
                    <a:pt x="0" y="0"/>
                  </a:lnTo>
                  <a:close/>
                </a:path>
              </a:pathLst>
            </a:custGeom>
            <a:blipFill>
              <a:blip r:embed="rId10"/>
              <a:stretch>
                <a:fillRect l="0" t="0" r="0" b="0"/>
              </a:stretch>
            </a:blipFill>
          </p:spPr>
        </p:sp>
        <p:grpSp>
          <p:nvGrpSpPr>
            <p:cNvPr name="Group 25" id="25"/>
            <p:cNvGrpSpPr/>
            <p:nvPr/>
          </p:nvGrpSpPr>
          <p:grpSpPr>
            <a:xfrm rot="0">
              <a:off x="839799" y="527514"/>
              <a:ext cx="213816" cy="213816"/>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27" id="27"/>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nvGrpSpPr>
            <p:cNvPr name="Group 28" id="28"/>
            <p:cNvGrpSpPr/>
            <p:nvPr/>
          </p:nvGrpSpPr>
          <p:grpSpPr>
            <a:xfrm rot="0">
              <a:off x="839799" y="1152084"/>
              <a:ext cx="213816" cy="213816"/>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30" id="30"/>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grpSp>
        <p:nvGrpSpPr>
          <p:cNvPr name="Group 31" id="31"/>
          <p:cNvGrpSpPr/>
          <p:nvPr/>
        </p:nvGrpSpPr>
        <p:grpSpPr>
          <a:xfrm rot="0">
            <a:off x="421010" y="1028700"/>
            <a:ext cx="340441" cy="4361550"/>
            <a:chOff x="0" y="0"/>
            <a:chExt cx="453921" cy="5815400"/>
          </a:xfrm>
        </p:grpSpPr>
        <p:sp>
          <p:nvSpPr>
            <p:cNvPr name="Freeform 32" id="32"/>
            <p:cNvSpPr/>
            <p:nvPr/>
          </p:nvSpPr>
          <p:spPr>
            <a:xfrm flipH="false" flipV="false" rot="0">
              <a:off x="0" y="0"/>
              <a:ext cx="453921" cy="439066"/>
            </a:xfrm>
            <a:custGeom>
              <a:avLst/>
              <a:gdLst/>
              <a:ahLst/>
              <a:cxnLst/>
              <a:rect r="r" b="b" t="t" l="l"/>
              <a:pathLst>
                <a:path h="439066" w="453921">
                  <a:moveTo>
                    <a:pt x="0" y="0"/>
                  </a:moveTo>
                  <a:lnTo>
                    <a:pt x="453921" y="0"/>
                  </a:lnTo>
                  <a:lnTo>
                    <a:pt x="453921" y="439066"/>
                  </a:lnTo>
                  <a:lnTo>
                    <a:pt x="0" y="43906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3" id="33"/>
            <p:cNvSpPr/>
            <p:nvPr/>
          </p:nvSpPr>
          <p:spPr>
            <a:xfrm flipH="false" flipV="false" rot="0">
              <a:off x="0" y="768048"/>
              <a:ext cx="453921" cy="439066"/>
            </a:xfrm>
            <a:custGeom>
              <a:avLst/>
              <a:gdLst/>
              <a:ahLst/>
              <a:cxnLst/>
              <a:rect r="r" b="b" t="t" l="l"/>
              <a:pathLst>
                <a:path h="439066" w="453921">
                  <a:moveTo>
                    <a:pt x="0" y="0"/>
                  </a:moveTo>
                  <a:lnTo>
                    <a:pt x="453921" y="0"/>
                  </a:lnTo>
                  <a:lnTo>
                    <a:pt x="453921" y="439065"/>
                  </a:lnTo>
                  <a:lnTo>
                    <a:pt x="0" y="43906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4" id="34"/>
            <p:cNvSpPr/>
            <p:nvPr/>
          </p:nvSpPr>
          <p:spPr>
            <a:xfrm flipH="false" flipV="false" rot="0">
              <a:off x="0" y="1536095"/>
              <a:ext cx="453921" cy="439066"/>
            </a:xfrm>
            <a:custGeom>
              <a:avLst/>
              <a:gdLst/>
              <a:ahLst/>
              <a:cxnLst/>
              <a:rect r="r" b="b" t="t" l="l"/>
              <a:pathLst>
                <a:path h="439066" w="453921">
                  <a:moveTo>
                    <a:pt x="0" y="0"/>
                  </a:moveTo>
                  <a:lnTo>
                    <a:pt x="453921" y="0"/>
                  </a:lnTo>
                  <a:lnTo>
                    <a:pt x="453921" y="439066"/>
                  </a:lnTo>
                  <a:lnTo>
                    <a:pt x="0" y="43906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5" id="35"/>
            <p:cNvSpPr/>
            <p:nvPr/>
          </p:nvSpPr>
          <p:spPr>
            <a:xfrm flipH="false" flipV="false" rot="0">
              <a:off x="0" y="2304143"/>
              <a:ext cx="453921" cy="439066"/>
            </a:xfrm>
            <a:custGeom>
              <a:avLst/>
              <a:gdLst/>
              <a:ahLst/>
              <a:cxnLst/>
              <a:rect r="r" b="b" t="t" l="l"/>
              <a:pathLst>
                <a:path h="439066" w="453921">
                  <a:moveTo>
                    <a:pt x="0" y="0"/>
                  </a:moveTo>
                  <a:lnTo>
                    <a:pt x="453921" y="0"/>
                  </a:lnTo>
                  <a:lnTo>
                    <a:pt x="453921" y="439066"/>
                  </a:lnTo>
                  <a:lnTo>
                    <a:pt x="0" y="43906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6" id="36"/>
            <p:cNvSpPr/>
            <p:nvPr/>
          </p:nvSpPr>
          <p:spPr>
            <a:xfrm flipH="false" flipV="false" rot="0">
              <a:off x="0" y="3072191"/>
              <a:ext cx="453921" cy="439066"/>
            </a:xfrm>
            <a:custGeom>
              <a:avLst/>
              <a:gdLst/>
              <a:ahLst/>
              <a:cxnLst/>
              <a:rect r="r" b="b" t="t" l="l"/>
              <a:pathLst>
                <a:path h="439066" w="453921">
                  <a:moveTo>
                    <a:pt x="0" y="0"/>
                  </a:moveTo>
                  <a:lnTo>
                    <a:pt x="453921" y="0"/>
                  </a:lnTo>
                  <a:lnTo>
                    <a:pt x="453921" y="439066"/>
                  </a:lnTo>
                  <a:lnTo>
                    <a:pt x="0" y="43906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7" id="37"/>
            <p:cNvSpPr/>
            <p:nvPr/>
          </p:nvSpPr>
          <p:spPr>
            <a:xfrm flipH="false" flipV="false" rot="0">
              <a:off x="0" y="3840239"/>
              <a:ext cx="453921" cy="439066"/>
            </a:xfrm>
            <a:custGeom>
              <a:avLst/>
              <a:gdLst/>
              <a:ahLst/>
              <a:cxnLst/>
              <a:rect r="r" b="b" t="t" l="l"/>
              <a:pathLst>
                <a:path h="439066" w="453921">
                  <a:moveTo>
                    <a:pt x="0" y="0"/>
                  </a:moveTo>
                  <a:lnTo>
                    <a:pt x="453921" y="0"/>
                  </a:lnTo>
                  <a:lnTo>
                    <a:pt x="453921" y="439065"/>
                  </a:lnTo>
                  <a:lnTo>
                    <a:pt x="0" y="43906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8" id="38"/>
            <p:cNvSpPr/>
            <p:nvPr/>
          </p:nvSpPr>
          <p:spPr>
            <a:xfrm flipH="false" flipV="false" rot="0">
              <a:off x="0" y="4608286"/>
              <a:ext cx="453921" cy="439066"/>
            </a:xfrm>
            <a:custGeom>
              <a:avLst/>
              <a:gdLst/>
              <a:ahLst/>
              <a:cxnLst/>
              <a:rect r="r" b="b" t="t" l="l"/>
              <a:pathLst>
                <a:path h="439066" w="453921">
                  <a:moveTo>
                    <a:pt x="0" y="0"/>
                  </a:moveTo>
                  <a:lnTo>
                    <a:pt x="453921" y="0"/>
                  </a:lnTo>
                  <a:lnTo>
                    <a:pt x="453921" y="439066"/>
                  </a:lnTo>
                  <a:lnTo>
                    <a:pt x="0" y="43906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9" id="39"/>
            <p:cNvSpPr/>
            <p:nvPr/>
          </p:nvSpPr>
          <p:spPr>
            <a:xfrm flipH="false" flipV="false" rot="0">
              <a:off x="0" y="5376334"/>
              <a:ext cx="453921" cy="439066"/>
            </a:xfrm>
            <a:custGeom>
              <a:avLst/>
              <a:gdLst/>
              <a:ahLst/>
              <a:cxnLst/>
              <a:rect r="r" b="b" t="t" l="l"/>
              <a:pathLst>
                <a:path h="439066" w="453921">
                  <a:moveTo>
                    <a:pt x="0" y="0"/>
                  </a:moveTo>
                  <a:lnTo>
                    <a:pt x="453921" y="0"/>
                  </a:lnTo>
                  <a:lnTo>
                    <a:pt x="453921" y="439066"/>
                  </a:lnTo>
                  <a:lnTo>
                    <a:pt x="0" y="43906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grpSp>
        <p:nvGrpSpPr>
          <p:cNvPr name="Group 40" id="40"/>
          <p:cNvGrpSpPr/>
          <p:nvPr/>
        </p:nvGrpSpPr>
        <p:grpSpPr>
          <a:xfrm rot="0">
            <a:off x="17580353" y="5390250"/>
            <a:ext cx="340441" cy="4361550"/>
            <a:chOff x="0" y="0"/>
            <a:chExt cx="453921" cy="5815400"/>
          </a:xfrm>
        </p:grpSpPr>
        <p:sp>
          <p:nvSpPr>
            <p:cNvPr name="Freeform 41" id="41"/>
            <p:cNvSpPr/>
            <p:nvPr/>
          </p:nvSpPr>
          <p:spPr>
            <a:xfrm flipH="false" flipV="false" rot="0">
              <a:off x="0" y="0"/>
              <a:ext cx="453921" cy="439066"/>
            </a:xfrm>
            <a:custGeom>
              <a:avLst/>
              <a:gdLst/>
              <a:ahLst/>
              <a:cxnLst/>
              <a:rect r="r" b="b" t="t" l="l"/>
              <a:pathLst>
                <a:path h="439066" w="453921">
                  <a:moveTo>
                    <a:pt x="0" y="0"/>
                  </a:moveTo>
                  <a:lnTo>
                    <a:pt x="453921" y="0"/>
                  </a:lnTo>
                  <a:lnTo>
                    <a:pt x="453921" y="439066"/>
                  </a:lnTo>
                  <a:lnTo>
                    <a:pt x="0" y="43906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42" id="42"/>
            <p:cNvSpPr/>
            <p:nvPr/>
          </p:nvSpPr>
          <p:spPr>
            <a:xfrm flipH="false" flipV="false" rot="0">
              <a:off x="0" y="768048"/>
              <a:ext cx="453921" cy="439066"/>
            </a:xfrm>
            <a:custGeom>
              <a:avLst/>
              <a:gdLst/>
              <a:ahLst/>
              <a:cxnLst/>
              <a:rect r="r" b="b" t="t" l="l"/>
              <a:pathLst>
                <a:path h="439066" w="453921">
                  <a:moveTo>
                    <a:pt x="0" y="0"/>
                  </a:moveTo>
                  <a:lnTo>
                    <a:pt x="453921" y="0"/>
                  </a:lnTo>
                  <a:lnTo>
                    <a:pt x="453921" y="439065"/>
                  </a:lnTo>
                  <a:lnTo>
                    <a:pt x="0" y="43906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43" id="43"/>
            <p:cNvSpPr/>
            <p:nvPr/>
          </p:nvSpPr>
          <p:spPr>
            <a:xfrm flipH="false" flipV="false" rot="0">
              <a:off x="0" y="1536095"/>
              <a:ext cx="453921" cy="439066"/>
            </a:xfrm>
            <a:custGeom>
              <a:avLst/>
              <a:gdLst/>
              <a:ahLst/>
              <a:cxnLst/>
              <a:rect r="r" b="b" t="t" l="l"/>
              <a:pathLst>
                <a:path h="439066" w="453921">
                  <a:moveTo>
                    <a:pt x="0" y="0"/>
                  </a:moveTo>
                  <a:lnTo>
                    <a:pt x="453921" y="0"/>
                  </a:lnTo>
                  <a:lnTo>
                    <a:pt x="453921" y="439066"/>
                  </a:lnTo>
                  <a:lnTo>
                    <a:pt x="0" y="43906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44" id="44"/>
            <p:cNvSpPr/>
            <p:nvPr/>
          </p:nvSpPr>
          <p:spPr>
            <a:xfrm flipH="false" flipV="false" rot="0">
              <a:off x="0" y="2304143"/>
              <a:ext cx="453921" cy="439066"/>
            </a:xfrm>
            <a:custGeom>
              <a:avLst/>
              <a:gdLst/>
              <a:ahLst/>
              <a:cxnLst/>
              <a:rect r="r" b="b" t="t" l="l"/>
              <a:pathLst>
                <a:path h="439066" w="453921">
                  <a:moveTo>
                    <a:pt x="0" y="0"/>
                  </a:moveTo>
                  <a:lnTo>
                    <a:pt x="453921" y="0"/>
                  </a:lnTo>
                  <a:lnTo>
                    <a:pt x="453921" y="439066"/>
                  </a:lnTo>
                  <a:lnTo>
                    <a:pt x="0" y="43906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45" id="45"/>
            <p:cNvSpPr/>
            <p:nvPr/>
          </p:nvSpPr>
          <p:spPr>
            <a:xfrm flipH="false" flipV="false" rot="0">
              <a:off x="0" y="3072191"/>
              <a:ext cx="453921" cy="439066"/>
            </a:xfrm>
            <a:custGeom>
              <a:avLst/>
              <a:gdLst/>
              <a:ahLst/>
              <a:cxnLst/>
              <a:rect r="r" b="b" t="t" l="l"/>
              <a:pathLst>
                <a:path h="439066" w="453921">
                  <a:moveTo>
                    <a:pt x="0" y="0"/>
                  </a:moveTo>
                  <a:lnTo>
                    <a:pt x="453921" y="0"/>
                  </a:lnTo>
                  <a:lnTo>
                    <a:pt x="453921" y="439066"/>
                  </a:lnTo>
                  <a:lnTo>
                    <a:pt x="0" y="43906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46" id="46"/>
            <p:cNvSpPr/>
            <p:nvPr/>
          </p:nvSpPr>
          <p:spPr>
            <a:xfrm flipH="false" flipV="false" rot="0">
              <a:off x="0" y="3840239"/>
              <a:ext cx="453921" cy="439066"/>
            </a:xfrm>
            <a:custGeom>
              <a:avLst/>
              <a:gdLst/>
              <a:ahLst/>
              <a:cxnLst/>
              <a:rect r="r" b="b" t="t" l="l"/>
              <a:pathLst>
                <a:path h="439066" w="453921">
                  <a:moveTo>
                    <a:pt x="0" y="0"/>
                  </a:moveTo>
                  <a:lnTo>
                    <a:pt x="453921" y="0"/>
                  </a:lnTo>
                  <a:lnTo>
                    <a:pt x="453921" y="439065"/>
                  </a:lnTo>
                  <a:lnTo>
                    <a:pt x="0" y="43906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47" id="47"/>
            <p:cNvSpPr/>
            <p:nvPr/>
          </p:nvSpPr>
          <p:spPr>
            <a:xfrm flipH="false" flipV="false" rot="0">
              <a:off x="0" y="4608286"/>
              <a:ext cx="453921" cy="439066"/>
            </a:xfrm>
            <a:custGeom>
              <a:avLst/>
              <a:gdLst/>
              <a:ahLst/>
              <a:cxnLst/>
              <a:rect r="r" b="b" t="t" l="l"/>
              <a:pathLst>
                <a:path h="439066" w="453921">
                  <a:moveTo>
                    <a:pt x="0" y="0"/>
                  </a:moveTo>
                  <a:lnTo>
                    <a:pt x="453921" y="0"/>
                  </a:lnTo>
                  <a:lnTo>
                    <a:pt x="453921" y="439066"/>
                  </a:lnTo>
                  <a:lnTo>
                    <a:pt x="0" y="43906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48" id="48"/>
            <p:cNvSpPr/>
            <p:nvPr/>
          </p:nvSpPr>
          <p:spPr>
            <a:xfrm flipH="false" flipV="false" rot="0">
              <a:off x="0" y="5376334"/>
              <a:ext cx="453921" cy="439066"/>
            </a:xfrm>
            <a:custGeom>
              <a:avLst/>
              <a:gdLst/>
              <a:ahLst/>
              <a:cxnLst/>
              <a:rect r="r" b="b" t="t" l="l"/>
              <a:pathLst>
                <a:path h="439066" w="453921">
                  <a:moveTo>
                    <a:pt x="0" y="0"/>
                  </a:moveTo>
                  <a:lnTo>
                    <a:pt x="453921" y="0"/>
                  </a:lnTo>
                  <a:lnTo>
                    <a:pt x="453921" y="439066"/>
                  </a:lnTo>
                  <a:lnTo>
                    <a:pt x="0" y="43906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1EDE2"/>
        </a:solidFill>
      </p:bgPr>
    </p:bg>
    <p:spTree>
      <p:nvGrpSpPr>
        <p:cNvPr id="1" name=""/>
        <p:cNvGrpSpPr/>
        <p:nvPr/>
      </p:nvGrpSpPr>
      <p:grpSpPr>
        <a:xfrm>
          <a:off x="0" y="0"/>
          <a:ext cx="0" cy="0"/>
          <a:chOff x="0" y="0"/>
          <a:chExt cx="0" cy="0"/>
        </a:xfrm>
      </p:grpSpPr>
      <p:sp>
        <p:nvSpPr>
          <p:cNvPr name="Freeform 2" id="2"/>
          <p:cNvSpPr/>
          <p:nvPr/>
        </p:nvSpPr>
        <p:spPr>
          <a:xfrm flipH="false" flipV="false" rot="-5593216">
            <a:off x="-580253" y="-1019428"/>
            <a:ext cx="5312174" cy="6071055"/>
          </a:xfrm>
          <a:custGeom>
            <a:avLst/>
            <a:gdLst/>
            <a:ahLst/>
            <a:cxnLst/>
            <a:rect r="r" b="b" t="t" l="l"/>
            <a:pathLst>
              <a:path h="6071055" w="5312174">
                <a:moveTo>
                  <a:pt x="0" y="0"/>
                </a:moveTo>
                <a:lnTo>
                  <a:pt x="5312174" y="0"/>
                </a:lnTo>
                <a:lnTo>
                  <a:pt x="5312174" y="6071055"/>
                </a:lnTo>
                <a:lnTo>
                  <a:pt x="0" y="6071055"/>
                </a:lnTo>
                <a:lnTo>
                  <a:pt x="0" y="0"/>
                </a:lnTo>
                <a:close/>
              </a:path>
            </a:pathLst>
          </a:custGeom>
          <a:blipFill>
            <a:blip r:embed="rId2"/>
            <a:stretch>
              <a:fillRect l="0" t="0" r="0" b="0"/>
            </a:stretch>
          </a:blipFill>
        </p:spPr>
      </p:sp>
      <p:sp>
        <p:nvSpPr>
          <p:cNvPr name="Freeform 3" id="3"/>
          <p:cNvSpPr/>
          <p:nvPr/>
        </p:nvSpPr>
        <p:spPr>
          <a:xfrm flipH="false" flipV="false" rot="5400000">
            <a:off x="-33430" y="3584814"/>
            <a:ext cx="7005112" cy="4341860"/>
          </a:xfrm>
          <a:custGeom>
            <a:avLst/>
            <a:gdLst/>
            <a:ahLst/>
            <a:cxnLst/>
            <a:rect r="r" b="b" t="t" l="l"/>
            <a:pathLst>
              <a:path h="4341860" w="7005112">
                <a:moveTo>
                  <a:pt x="0" y="0"/>
                </a:moveTo>
                <a:lnTo>
                  <a:pt x="7005113" y="0"/>
                </a:lnTo>
                <a:lnTo>
                  <a:pt x="7005113" y="4341860"/>
                </a:lnTo>
                <a:lnTo>
                  <a:pt x="0" y="4341860"/>
                </a:lnTo>
                <a:lnTo>
                  <a:pt x="0" y="0"/>
                </a:lnTo>
                <a:close/>
              </a:path>
            </a:pathLst>
          </a:custGeom>
          <a:blipFill>
            <a:blip r:embed="rId3"/>
            <a:stretch>
              <a:fillRect l="-1239" t="-152" r="0" b="-8671"/>
            </a:stretch>
          </a:blipFill>
        </p:spPr>
      </p:sp>
      <p:grpSp>
        <p:nvGrpSpPr>
          <p:cNvPr name="Group 4" id="4"/>
          <p:cNvGrpSpPr/>
          <p:nvPr/>
        </p:nvGrpSpPr>
        <p:grpSpPr>
          <a:xfrm rot="5400000">
            <a:off x="306508" y="3647488"/>
            <a:ext cx="6325238" cy="4109603"/>
            <a:chOff x="0" y="0"/>
            <a:chExt cx="4634739" cy="3011260"/>
          </a:xfrm>
        </p:grpSpPr>
        <p:sp>
          <p:nvSpPr>
            <p:cNvPr name="Freeform 5" id="5"/>
            <p:cNvSpPr/>
            <p:nvPr/>
          </p:nvSpPr>
          <p:spPr>
            <a:xfrm flipH="false" flipV="false" rot="0">
              <a:off x="0" y="0"/>
              <a:ext cx="4634739" cy="3011260"/>
            </a:xfrm>
            <a:custGeom>
              <a:avLst/>
              <a:gdLst/>
              <a:ahLst/>
              <a:cxnLst/>
              <a:rect r="r" b="b" t="t" l="l"/>
              <a:pathLst>
                <a:path h="3011260" w="4634739">
                  <a:moveTo>
                    <a:pt x="0" y="0"/>
                  </a:moveTo>
                  <a:lnTo>
                    <a:pt x="4634739" y="0"/>
                  </a:lnTo>
                  <a:lnTo>
                    <a:pt x="4634739" y="3011260"/>
                  </a:lnTo>
                  <a:lnTo>
                    <a:pt x="0" y="3011260"/>
                  </a:lnTo>
                  <a:close/>
                </a:path>
              </a:pathLst>
            </a:custGeom>
            <a:solidFill>
              <a:srgbClr val="FFFFFF">
                <a:alpha val="60000"/>
              </a:srgbClr>
            </a:solidFill>
          </p:spPr>
        </p:sp>
        <p:sp>
          <p:nvSpPr>
            <p:cNvPr name="TextBox 6" id="6"/>
            <p:cNvSpPr txBox="true"/>
            <p:nvPr/>
          </p:nvSpPr>
          <p:spPr>
            <a:xfrm>
              <a:off x="0" y="-47625"/>
              <a:ext cx="4634739" cy="3058885"/>
            </a:xfrm>
            <a:prstGeom prst="rect">
              <a:avLst/>
            </a:prstGeom>
          </p:spPr>
          <p:txBody>
            <a:bodyPr anchor="ctr" rtlCol="false" tIns="50800" lIns="50800" bIns="50800" rIns="50800"/>
            <a:lstStyle/>
            <a:p>
              <a:pPr algn="ctr">
                <a:lnSpc>
                  <a:spcPts val="2485"/>
                </a:lnSpc>
              </a:pPr>
              <a:r>
                <a:rPr lang="en-US" sz="1775">
                  <a:solidFill>
                    <a:srgbClr val="FFFFFF">
                      <a:alpha val="60000"/>
                    </a:srgbClr>
                  </a:solidFill>
                  <a:latin typeface="Marykate"/>
                  <a:ea typeface="Marykate"/>
                  <a:cs typeface="Marykate"/>
                  <a:sym typeface="Marykate"/>
                </a:rPr>
                <a:t> </a:t>
              </a:r>
            </a:p>
          </p:txBody>
        </p:sp>
      </p:grpSp>
      <p:sp>
        <p:nvSpPr>
          <p:cNvPr name="Freeform 7" id="7"/>
          <p:cNvSpPr/>
          <p:nvPr/>
        </p:nvSpPr>
        <p:spPr>
          <a:xfrm flipH="false" flipV="false" rot="5400000">
            <a:off x="5641444" y="3584814"/>
            <a:ext cx="7005112" cy="4341860"/>
          </a:xfrm>
          <a:custGeom>
            <a:avLst/>
            <a:gdLst/>
            <a:ahLst/>
            <a:cxnLst/>
            <a:rect r="r" b="b" t="t" l="l"/>
            <a:pathLst>
              <a:path h="4341860" w="7005112">
                <a:moveTo>
                  <a:pt x="0" y="0"/>
                </a:moveTo>
                <a:lnTo>
                  <a:pt x="7005112" y="0"/>
                </a:lnTo>
                <a:lnTo>
                  <a:pt x="7005112" y="4341860"/>
                </a:lnTo>
                <a:lnTo>
                  <a:pt x="0" y="4341860"/>
                </a:lnTo>
                <a:lnTo>
                  <a:pt x="0" y="0"/>
                </a:lnTo>
                <a:close/>
              </a:path>
            </a:pathLst>
          </a:custGeom>
          <a:blipFill>
            <a:blip r:embed="rId3"/>
            <a:stretch>
              <a:fillRect l="-1239" t="-152" r="0" b="-8671"/>
            </a:stretch>
          </a:blipFill>
        </p:spPr>
      </p:sp>
      <p:grpSp>
        <p:nvGrpSpPr>
          <p:cNvPr name="Group 8" id="8"/>
          <p:cNvGrpSpPr/>
          <p:nvPr/>
        </p:nvGrpSpPr>
        <p:grpSpPr>
          <a:xfrm rot="5400000">
            <a:off x="5981381" y="3647488"/>
            <a:ext cx="6325238" cy="4109603"/>
            <a:chOff x="0" y="0"/>
            <a:chExt cx="4634739" cy="3011260"/>
          </a:xfrm>
        </p:grpSpPr>
        <p:sp>
          <p:nvSpPr>
            <p:cNvPr name="Freeform 9" id="9"/>
            <p:cNvSpPr/>
            <p:nvPr/>
          </p:nvSpPr>
          <p:spPr>
            <a:xfrm flipH="false" flipV="false" rot="0">
              <a:off x="0" y="0"/>
              <a:ext cx="4634739" cy="3011260"/>
            </a:xfrm>
            <a:custGeom>
              <a:avLst/>
              <a:gdLst/>
              <a:ahLst/>
              <a:cxnLst/>
              <a:rect r="r" b="b" t="t" l="l"/>
              <a:pathLst>
                <a:path h="3011260" w="4634739">
                  <a:moveTo>
                    <a:pt x="0" y="0"/>
                  </a:moveTo>
                  <a:lnTo>
                    <a:pt x="4634739" y="0"/>
                  </a:lnTo>
                  <a:lnTo>
                    <a:pt x="4634739" y="3011260"/>
                  </a:lnTo>
                  <a:lnTo>
                    <a:pt x="0" y="3011260"/>
                  </a:lnTo>
                  <a:close/>
                </a:path>
              </a:pathLst>
            </a:custGeom>
            <a:solidFill>
              <a:srgbClr val="FFFFFF">
                <a:alpha val="60000"/>
              </a:srgbClr>
            </a:solidFill>
          </p:spPr>
        </p:sp>
        <p:sp>
          <p:nvSpPr>
            <p:cNvPr name="TextBox 10" id="10"/>
            <p:cNvSpPr txBox="true"/>
            <p:nvPr/>
          </p:nvSpPr>
          <p:spPr>
            <a:xfrm>
              <a:off x="0" y="-47625"/>
              <a:ext cx="4634739" cy="3058885"/>
            </a:xfrm>
            <a:prstGeom prst="rect">
              <a:avLst/>
            </a:prstGeom>
          </p:spPr>
          <p:txBody>
            <a:bodyPr anchor="ctr" rtlCol="false" tIns="50800" lIns="50800" bIns="50800" rIns="50800"/>
            <a:lstStyle/>
            <a:p>
              <a:pPr algn="ctr">
                <a:lnSpc>
                  <a:spcPts val="2485"/>
                </a:lnSpc>
              </a:pPr>
              <a:r>
                <a:rPr lang="en-US" sz="1775">
                  <a:solidFill>
                    <a:srgbClr val="FFFFFF">
                      <a:alpha val="60000"/>
                    </a:srgbClr>
                  </a:solidFill>
                  <a:latin typeface="Marykate"/>
                  <a:ea typeface="Marykate"/>
                  <a:cs typeface="Marykate"/>
                  <a:sym typeface="Marykate"/>
                </a:rPr>
                <a:t> </a:t>
              </a:r>
            </a:p>
          </p:txBody>
        </p:sp>
      </p:grpSp>
      <p:sp>
        <p:nvSpPr>
          <p:cNvPr name="Freeform 11" id="11"/>
          <p:cNvSpPr/>
          <p:nvPr/>
        </p:nvSpPr>
        <p:spPr>
          <a:xfrm flipH="false" flipV="false" rot="-5593216">
            <a:off x="13971426" y="5489174"/>
            <a:ext cx="5312174" cy="6071055"/>
          </a:xfrm>
          <a:custGeom>
            <a:avLst/>
            <a:gdLst/>
            <a:ahLst/>
            <a:cxnLst/>
            <a:rect r="r" b="b" t="t" l="l"/>
            <a:pathLst>
              <a:path h="6071055" w="5312174">
                <a:moveTo>
                  <a:pt x="0" y="0"/>
                </a:moveTo>
                <a:lnTo>
                  <a:pt x="5312174" y="0"/>
                </a:lnTo>
                <a:lnTo>
                  <a:pt x="5312174" y="6071056"/>
                </a:lnTo>
                <a:lnTo>
                  <a:pt x="0" y="6071056"/>
                </a:lnTo>
                <a:lnTo>
                  <a:pt x="0" y="0"/>
                </a:lnTo>
                <a:close/>
              </a:path>
            </a:pathLst>
          </a:custGeom>
          <a:blipFill>
            <a:blip r:embed="rId2"/>
            <a:stretch>
              <a:fillRect l="0" t="0" r="0" b="0"/>
            </a:stretch>
          </a:blipFill>
        </p:spPr>
      </p:sp>
      <p:sp>
        <p:nvSpPr>
          <p:cNvPr name="Freeform 12" id="12"/>
          <p:cNvSpPr/>
          <p:nvPr/>
        </p:nvSpPr>
        <p:spPr>
          <a:xfrm flipH="false" flipV="false" rot="5400000">
            <a:off x="11316317" y="3584814"/>
            <a:ext cx="7005112" cy="4341860"/>
          </a:xfrm>
          <a:custGeom>
            <a:avLst/>
            <a:gdLst/>
            <a:ahLst/>
            <a:cxnLst/>
            <a:rect r="r" b="b" t="t" l="l"/>
            <a:pathLst>
              <a:path h="4341860" w="7005112">
                <a:moveTo>
                  <a:pt x="0" y="0"/>
                </a:moveTo>
                <a:lnTo>
                  <a:pt x="7005113" y="0"/>
                </a:lnTo>
                <a:lnTo>
                  <a:pt x="7005113" y="4341860"/>
                </a:lnTo>
                <a:lnTo>
                  <a:pt x="0" y="4341860"/>
                </a:lnTo>
                <a:lnTo>
                  <a:pt x="0" y="0"/>
                </a:lnTo>
                <a:close/>
              </a:path>
            </a:pathLst>
          </a:custGeom>
          <a:blipFill>
            <a:blip r:embed="rId3"/>
            <a:stretch>
              <a:fillRect l="-1239" t="-152" r="0" b="-8671"/>
            </a:stretch>
          </a:blipFill>
        </p:spPr>
      </p:sp>
      <p:grpSp>
        <p:nvGrpSpPr>
          <p:cNvPr name="Group 13" id="13"/>
          <p:cNvGrpSpPr/>
          <p:nvPr/>
        </p:nvGrpSpPr>
        <p:grpSpPr>
          <a:xfrm rot="5400000">
            <a:off x="11656255" y="3647488"/>
            <a:ext cx="6325238" cy="4109603"/>
            <a:chOff x="0" y="0"/>
            <a:chExt cx="4634739" cy="3011260"/>
          </a:xfrm>
        </p:grpSpPr>
        <p:sp>
          <p:nvSpPr>
            <p:cNvPr name="Freeform 14" id="14"/>
            <p:cNvSpPr/>
            <p:nvPr/>
          </p:nvSpPr>
          <p:spPr>
            <a:xfrm flipH="false" flipV="false" rot="0">
              <a:off x="0" y="0"/>
              <a:ext cx="4634739" cy="3011260"/>
            </a:xfrm>
            <a:custGeom>
              <a:avLst/>
              <a:gdLst/>
              <a:ahLst/>
              <a:cxnLst/>
              <a:rect r="r" b="b" t="t" l="l"/>
              <a:pathLst>
                <a:path h="3011260" w="4634739">
                  <a:moveTo>
                    <a:pt x="0" y="0"/>
                  </a:moveTo>
                  <a:lnTo>
                    <a:pt x="4634739" y="0"/>
                  </a:lnTo>
                  <a:lnTo>
                    <a:pt x="4634739" y="3011260"/>
                  </a:lnTo>
                  <a:lnTo>
                    <a:pt x="0" y="3011260"/>
                  </a:lnTo>
                  <a:close/>
                </a:path>
              </a:pathLst>
            </a:custGeom>
            <a:solidFill>
              <a:srgbClr val="FFFFFF">
                <a:alpha val="60000"/>
              </a:srgbClr>
            </a:solidFill>
          </p:spPr>
        </p:sp>
        <p:sp>
          <p:nvSpPr>
            <p:cNvPr name="TextBox 15" id="15"/>
            <p:cNvSpPr txBox="true"/>
            <p:nvPr/>
          </p:nvSpPr>
          <p:spPr>
            <a:xfrm>
              <a:off x="0" y="-47625"/>
              <a:ext cx="4634739" cy="3058885"/>
            </a:xfrm>
            <a:prstGeom prst="rect">
              <a:avLst/>
            </a:prstGeom>
          </p:spPr>
          <p:txBody>
            <a:bodyPr anchor="ctr" rtlCol="false" tIns="50800" lIns="50800" bIns="50800" rIns="50800"/>
            <a:lstStyle/>
            <a:p>
              <a:pPr algn="ctr">
                <a:lnSpc>
                  <a:spcPts val="2485"/>
                </a:lnSpc>
              </a:pPr>
              <a:r>
                <a:rPr lang="en-US" sz="1775">
                  <a:solidFill>
                    <a:srgbClr val="FFFFFF">
                      <a:alpha val="60000"/>
                    </a:srgbClr>
                  </a:solidFill>
                  <a:latin typeface="Marykate"/>
                  <a:ea typeface="Marykate"/>
                  <a:cs typeface="Marykate"/>
                  <a:sym typeface="Marykate"/>
                </a:rPr>
                <a:t> </a:t>
              </a:r>
            </a:p>
          </p:txBody>
        </p:sp>
      </p:grpSp>
      <p:sp>
        <p:nvSpPr>
          <p:cNvPr name="Freeform 16" id="16"/>
          <p:cNvSpPr/>
          <p:nvPr/>
        </p:nvSpPr>
        <p:spPr>
          <a:xfrm flipH="false" flipV="false" rot="2700000">
            <a:off x="16199100" y="1348833"/>
            <a:ext cx="1581406" cy="1631845"/>
          </a:xfrm>
          <a:custGeom>
            <a:avLst/>
            <a:gdLst/>
            <a:ahLst/>
            <a:cxnLst/>
            <a:rect r="r" b="b" t="t" l="l"/>
            <a:pathLst>
              <a:path h="1631845" w="1581406">
                <a:moveTo>
                  <a:pt x="0" y="0"/>
                </a:moveTo>
                <a:lnTo>
                  <a:pt x="1581406" y="0"/>
                </a:lnTo>
                <a:lnTo>
                  <a:pt x="1581406" y="1631845"/>
                </a:lnTo>
                <a:lnTo>
                  <a:pt x="0" y="16318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true" flipV="false" rot="8262871">
            <a:off x="11527577" y="5293908"/>
            <a:ext cx="916774" cy="816762"/>
          </a:xfrm>
          <a:custGeom>
            <a:avLst/>
            <a:gdLst/>
            <a:ahLst/>
            <a:cxnLst/>
            <a:rect r="r" b="b" t="t" l="l"/>
            <a:pathLst>
              <a:path h="816762" w="916774">
                <a:moveTo>
                  <a:pt x="916774" y="0"/>
                </a:moveTo>
                <a:lnTo>
                  <a:pt x="0" y="0"/>
                </a:lnTo>
                <a:lnTo>
                  <a:pt x="0" y="816763"/>
                </a:lnTo>
                <a:lnTo>
                  <a:pt x="916774" y="816763"/>
                </a:lnTo>
                <a:lnTo>
                  <a:pt x="91677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true" flipV="false" rot="8262871">
            <a:off x="5848176" y="5345654"/>
            <a:ext cx="916774" cy="816762"/>
          </a:xfrm>
          <a:custGeom>
            <a:avLst/>
            <a:gdLst/>
            <a:ahLst/>
            <a:cxnLst/>
            <a:rect r="r" b="b" t="t" l="l"/>
            <a:pathLst>
              <a:path h="816762" w="916774">
                <a:moveTo>
                  <a:pt x="916774" y="0"/>
                </a:moveTo>
                <a:lnTo>
                  <a:pt x="0" y="0"/>
                </a:lnTo>
                <a:lnTo>
                  <a:pt x="0" y="816762"/>
                </a:lnTo>
                <a:lnTo>
                  <a:pt x="916774" y="816762"/>
                </a:lnTo>
                <a:lnTo>
                  <a:pt x="916774"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9" id="19"/>
          <p:cNvSpPr txBox="true"/>
          <p:nvPr/>
        </p:nvSpPr>
        <p:spPr>
          <a:xfrm rot="0">
            <a:off x="7515944" y="3746627"/>
            <a:ext cx="3256113" cy="2793746"/>
          </a:xfrm>
          <a:prstGeom prst="rect">
            <a:avLst/>
          </a:prstGeom>
        </p:spPr>
        <p:txBody>
          <a:bodyPr anchor="t" rtlCol="false" tIns="0" lIns="0" bIns="0" rIns="0">
            <a:spAutoFit/>
          </a:bodyPr>
          <a:lstStyle/>
          <a:p>
            <a:pPr algn="ctr">
              <a:lnSpc>
                <a:spcPts val="3172"/>
              </a:lnSpc>
            </a:pPr>
            <a:r>
              <a:rPr lang="en-US" sz="2600">
                <a:solidFill>
                  <a:srgbClr val="3A3E61"/>
                </a:solidFill>
                <a:latin typeface="Vintii"/>
                <a:ea typeface="Vintii"/>
                <a:cs typeface="Vintii"/>
                <a:sym typeface="Vintii"/>
              </a:rPr>
              <a:t>5. Sertifikat Gratis</a:t>
            </a:r>
          </a:p>
          <a:p>
            <a:pPr algn="ctr">
              <a:lnSpc>
                <a:spcPts val="3172"/>
              </a:lnSpc>
            </a:pPr>
            <a:r>
              <a:rPr lang="en-US" sz="2600">
                <a:solidFill>
                  <a:srgbClr val="3A3E61"/>
                </a:solidFill>
                <a:latin typeface="Vintii"/>
                <a:ea typeface="Vintii"/>
                <a:cs typeface="Vintii"/>
                <a:sym typeface="Vintii"/>
              </a:rPr>
              <a:t> • Sertifikat penyelesaian materi sebagai motivasi</a:t>
            </a:r>
          </a:p>
          <a:p>
            <a:pPr algn="ctr">
              <a:lnSpc>
                <a:spcPts val="3172"/>
              </a:lnSpc>
            </a:pPr>
            <a:r>
              <a:rPr lang="en-US" sz="2600">
                <a:solidFill>
                  <a:srgbClr val="3A3E61"/>
                </a:solidFill>
                <a:latin typeface="Vintii"/>
                <a:ea typeface="Vintii"/>
                <a:cs typeface="Vintii"/>
                <a:sym typeface="Vintii"/>
              </a:rPr>
              <a:t> • Validasi belajar mandiri</a:t>
            </a:r>
          </a:p>
          <a:p>
            <a:pPr algn="ctr">
              <a:lnSpc>
                <a:spcPts val="3172"/>
              </a:lnSpc>
            </a:pPr>
          </a:p>
        </p:txBody>
      </p:sp>
      <p:sp>
        <p:nvSpPr>
          <p:cNvPr name="TextBox 20" id="20"/>
          <p:cNvSpPr txBox="true"/>
          <p:nvPr/>
        </p:nvSpPr>
        <p:spPr>
          <a:xfrm rot="0">
            <a:off x="1836491" y="3746627"/>
            <a:ext cx="3256113" cy="2793746"/>
          </a:xfrm>
          <a:prstGeom prst="rect">
            <a:avLst/>
          </a:prstGeom>
        </p:spPr>
        <p:txBody>
          <a:bodyPr anchor="t" rtlCol="false" tIns="0" lIns="0" bIns="0" rIns="0">
            <a:spAutoFit/>
          </a:bodyPr>
          <a:lstStyle/>
          <a:p>
            <a:pPr algn="ctr">
              <a:lnSpc>
                <a:spcPts val="3172"/>
              </a:lnSpc>
            </a:pPr>
            <a:r>
              <a:rPr lang="en-US" sz="2600">
                <a:solidFill>
                  <a:srgbClr val="3A3E61"/>
                </a:solidFill>
                <a:latin typeface="Vintii"/>
                <a:ea typeface="Vintii"/>
                <a:cs typeface="Vintii"/>
                <a:sym typeface="Vintii"/>
              </a:rPr>
              <a:t>4. Forum Belajar</a:t>
            </a:r>
          </a:p>
          <a:p>
            <a:pPr algn="ctr">
              <a:lnSpc>
                <a:spcPts val="3172"/>
              </a:lnSpc>
            </a:pPr>
            <a:r>
              <a:rPr lang="en-US" sz="2600">
                <a:solidFill>
                  <a:srgbClr val="3A3E61"/>
                </a:solidFill>
                <a:latin typeface="Vintii"/>
                <a:ea typeface="Vintii"/>
                <a:cs typeface="Vintii"/>
                <a:sym typeface="Vintii"/>
              </a:rPr>
              <a:t> • Diskusi antar pengguna</a:t>
            </a:r>
          </a:p>
          <a:p>
            <a:pPr algn="ctr">
              <a:lnSpc>
                <a:spcPts val="3172"/>
              </a:lnSpc>
            </a:pPr>
            <a:r>
              <a:rPr lang="en-US" sz="2600">
                <a:solidFill>
                  <a:srgbClr val="3A3E61"/>
                </a:solidFill>
                <a:latin typeface="Vintii"/>
                <a:ea typeface="Vintii"/>
                <a:cs typeface="Vintii"/>
                <a:sym typeface="Vintii"/>
              </a:rPr>
              <a:t> • Tanya jawab antar pelajar dan relawan pengajar</a:t>
            </a:r>
          </a:p>
          <a:p>
            <a:pPr algn="ctr">
              <a:lnSpc>
                <a:spcPts val="3172"/>
              </a:lnSpc>
            </a:pPr>
          </a:p>
        </p:txBody>
      </p:sp>
      <p:sp>
        <p:nvSpPr>
          <p:cNvPr name="TextBox 21" id="21"/>
          <p:cNvSpPr txBox="true"/>
          <p:nvPr/>
        </p:nvSpPr>
        <p:spPr>
          <a:xfrm rot="0">
            <a:off x="7309550" y="1169071"/>
            <a:ext cx="3668900" cy="847029"/>
          </a:xfrm>
          <a:prstGeom prst="rect">
            <a:avLst/>
          </a:prstGeom>
        </p:spPr>
        <p:txBody>
          <a:bodyPr anchor="t" rtlCol="false" tIns="0" lIns="0" bIns="0" rIns="0">
            <a:spAutoFit/>
          </a:bodyPr>
          <a:lstStyle/>
          <a:p>
            <a:pPr algn="ctr">
              <a:lnSpc>
                <a:spcPts val="5714"/>
              </a:lnSpc>
            </a:pPr>
            <a:r>
              <a:rPr lang="en-US" sz="5195">
                <a:solidFill>
                  <a:srgbClr val="3A3E61"/>
                </a:solidFill>
                <a:latin typeface="Unique"/>
                <a:ea typeface="Unique"/>
                <a:cs typeface="Unique"/>
                <a:sym typeface="Unique"/>
              </a:rPr>
              <a:t>Lanjutan</a:t>
            </a:r>
          </a:p>
        </p:txBody>
      </p:sp>
      <p:sp>
        <p:nvSpPr>
          <p:cNvPr name="TextBox 22" id="22"/>
          <p:cNvSpPr txBox="true"/>
          <p:nvPr/>
        </p:nvSpPr>
        <p:spPr>
          <a:xfrm rot="0">
            <a:off x="13199924" y="3746627"/>
            <a:ext cx="3256113" cy="2393696"/>
          </a:xfrm>
          <a:prstGeom prst="rect">
            <a:avLst/>
          </a:prstGeom>
        </p:spPr>
        <p:txBody>
          <a:bodyPr anchor="t" rtlCol="false" tIns="0" lIns="0" bIns="0" rIns="0">
            <a:spAutoFit/>
          </a:bodyPr>
          <a:lstStyle/>
          <a:p>
            <a:pPr algn="ctr">
              <a:lnSpc>
                <a:spcPts val="3172"/>
              </a:lnSpc>
            </a:pPr>
            <a:r>
              <a:rPr lang="en-US" sz="2600">
                <a:solidFill>
                  <a:srgbClr val="3A3E61"/>
                </a:solidFill>
                <a:latin typeface="Vintii"/>
                <a:ea typeface="Vintii"/>
                <a:cs typeface="Vintii"/>
                <a:sym typeface="Vintii"/>
              </a:rPr>
              <a:t>6. Profil Pengguna</a:t>
            </a:r>
          </a:p>
          <a:p>
            <a:pPr algn="ctr">
              <a:lnSpc>
                <a:spcPts val="3172"/>
              </a:lnSpc>
            </a:pPr>
            <a:r>
              <a:rPr lang="en-US" sz="2600">
                <a:solidFill>
                  <a:srgbClr val="3A3E61"/>
                </a:solidFill>
                <a:latin typeface="Vintii"/>
                <a:ea typeface="Vintii"/>
                <a:cs typeface="Vintii"/>
                <a:sym typeface="Vintii"/>
              </a:rPr>
              <a:t> • Daftar materi yang sudah dipelajari</a:t>
            </a:r>
          </a:p>
          <a:p>
            <a:pPr algn="ctr">
              <a:lnSpc>
                <a:spcPts val="3172"/>
              </a:lnSpc>
            </a:pPr>
            <a:r>
              <a:rPr lang="en-US" sz="2600">
                <a:solidFill>
                  <a:srgbClr val="3A3E61"/>
                </a:solidFill>
                <a:latin typeface="Vintii"/>
                <a:ea typeface="Vintii"/>
                <a:cs typeface="Vintii"/>
                <a:sym typeface="Vintii"/>
              </a:rPr>
              <a:t> • Progress tracking sederhana</a:t>
            </a:r>
          </a:p>
          <a:p>
            <a:pPr algn="ctr">
              <a:lnSpc>
                <a:spcPts val="3172"/>
              </a:lnSpc>
            </a:pPr>
          </a:p>
        </p:txBody>
      </p:sp>
      <p:grpSp>
        <p:nvGrpSpPr>
          <p:cNvPr name="Group 23" id="23"/>
          <p:cNvGrpSpPr/>
          <p:nvPr/>
        </p:nvGrpSpPr>
        <p:grpSpPr>
          <a:xfrm rot="5400000">
            <a:off x="421010" y="8299313"/>
            <a:ext cx="1420060" cy="1420060"/>
            <a:chOff x="0" y="0"/>
            <a:chExt cx="1893413" cy="1893413"/>
          </a:xfrm>
        </p:grpSpPr>
        <p:sp>
          <p:nvSpPr>
            <p:cNvPr name="Freeform 24" id="24"/>
            <p:cNvSpPr/>
            <p:nvPr/>
          </p:nvSpPr>
          <p:spPr>
            <a:xfrm flipH="false" flipV="false" rot="0">
              <a:off x="0" y="0"/>
              <a:ext cx="1893413" cy="1893413"/>
            </a:xfrm>
            <a:custGeom>
              <a:avLst/>
              <a:gdLst/>
              <a:ahLst/>
              <a:cxnLst/>
              <a:rect r="r" b="b" t="t" l="l"/>
              <a:pathLst>
                <a:path h="1893413" w="1893413">
                  <a:moveTo>
                    <a:pt x="0" y="0"/>
                  </a:moveTo>
                  <a:lnTo>
                    <a:pt x="1893413" y="0"/>
                  </a:lnTo>
                  <a:lnTo>
                    <a:pt x="1893413" y="1893413"/>
                  </a:lnTo>
                  <a:lnTo>
                    <a:pt x="0" y="1893413"/>
                  </a:lnTo>
                  <a:lnTo>
                    <a:pt x="0" y="0"/>
                  </a:lnTo>
                  <a:close/>
                </a:path>
              </a:pathLst>
            </a:custGeom>
            <a:blipFill>
              <a:blip r:embed="rId10"/>
              <a:stretch>
                <a:fillRect l="0" t="0" r="0" b="0"/>
              </a:stretch>
            </a:blipFill>
          </p:spPr>
        </p:sp>
        <p:grpSp>
          <p:nvGrpSpPr>
            <p:cNvPr name="Group 25" id="25"/>
            <p:cNvGrpSpPr/>
            <p:nvPr/>
          </p:nvGrpSpPr>
          <p:grpSpPr>
            <a:xfrm rot="0">
              <a:off x="839799" y="527514"/>
              <a:ext cx="213816" cy="213816"/>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27" id="27"/>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nvGrpSpPr>
            <p:cNvPr name="Group 28" id="28"/>
            <p:cNvGrpSpPr/>
            <p:nvPr/>
          </p:nvGrpSpPr>
          <p:grpSpPr>
            <a:xfrm rot="0">
              <a:off x="839799" y="1152084"/>
              <a:ext cx="213816" cy="213816"/>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30" id="30"/>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grpSp>
        <p:nvGrpSpPr>
          <p:cNvPr name="Group 31" id="31"/>
          <p:cNvGrpSpPr/>
          <p:nvPr/>
        </p:nvGrpSpPr>
        <p:grpSpPr>
          <a:xfrm rot="0">
            <a:off x="421010" y="1028700"/>
            <a:ext cx="340441" cy="4361550"/>
            <a:chOff x="0" y="0"/>
            <a:chExt cx="453921" cy="5815400"/>
          </a:xfrm>
        </p:grpSpPr>
        <p:sp>
          <p:nvSpPr>
            <p:cNvPr name="Freeform 32" id="32"/>
            <p:cNvSpPr/>
            <p:nvPr/>
          </p:nvSpPr>
          <p:spPr>
            <a:xfrm flipH="false" flipV="false" rot="0">
              <a:off x="0" y="0"/>
              <a:ext cx="453921" cy="439066"/>
            </a:xfrm>
            <a:custGeom>
              <a:avLst/>
              <a:gdLst/>
              <a:ahLst/>
              <a:cxnLst/>
              <a:rect r="r" b="b" t="t" l="l"/>
              <a:pathLst>
                <a:path h="439066" w="453921">
                  <a:moveTo>
                    <a:pt x="0" y="0"/>
                  </a:moveTo>
                  <a:lnTo>
                    <a:pt x="453921" y="0"/>
                  </a:lnTo>
                  <a:lnTo>
                    <a:pt x="453921" y="439066"/>
                  </a:lnTo>
                  <a:lnTo>
                    <a:pt x="0" y="43906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3" id="33"/>
            <p:cNvSpPr/>
            <p:nvPr/>
          </p:nvSpPr>
          <p:spPr>
            <a:xfrm flipH="false" flipV="false" rot="0">
              <a:off x="0" y="768048"/>
              <a:ext cx="453921" cy="439066"/>
            </a:xfrm>
            <a:custGeom>
              <a:avLst/>
              <a:gdLst/>
              <a:ahLst/>
              <a:cxnLst/>
              <a:rect r="r" b="b" t="t" l="l"/>
              <a:pathLst>
                <a:path h="439066" w="453921">
                  <a:moveTo>
                    <a:pt x="0" y="0"/>
                  </a:moveTo>
                  <a:lnTo>
                    <a:pt x="453921" y="0"/>
                  </a:lnTo>
                  <a:lnTo>
                    <a:pt x="453921" y="439065"/>
                  </a:lnTo>
                  <a:lnTo>
                    <a:pt x="0" y="43906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4" id="34"/>
            <p:cNvSpPr/>
            <p:nvPr/>
          </p:nvSpPr>
          <p:spPr>
            <a:xfrm flipH="false" flipV="false" rot="0">
              <a:off x="0" y="1536095"/>
              <a:ext cx="453921" cy="439066"/>
            </a:xfrm>
            <a:custGeom>
              <a:avLst/>
              <a:gdLst/>
              <a:ahLst/>
              <a:cxnLst/>
              <a:rect r="r" b="b" t="t" l="l"/>
              <a:pathLst>
                <a:path h="439066" w="453921">
                  <a:moveTo>
                    <a:pt x="0" y="0"/>
                  </a:moveTo>
                  <a:lnTo>
                    <a:pt x="453921" y="0"/>
                  </a:lnTo>
                  <a:lnTo>
                    <a:pt x="453921" y="439066"/>
                  </a:lnTo>
                  <a:lnTo>
                    <a:pt x="0" y="43906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5" id="35"/>
            <p:cNvSpPr/>
            <p:nvPr/>
          </p:nvSpPr>
          <p:spPr>
            <a:xfrm flipH="false" flipV="false" rot="0">
              <a:off x="0" y="2304143"/>
              <a:ext cx="453921" cy="439066"/>
            </a:xfrm>
            <a:custGeom>
              <a:avLst/>
              <a:gdLst/>
              <a:ahLst/>
              <a:cxnLst/>
              <a:rect r="r" b="b" t="t" l="l"/>
              <a:pathLst>
                <a:path h="439066" w="453921">
                  <a:moveTo>
                    <a:pt x="0" y="0"/>
                  </a:moveTo>
                  <a:lnTo>
                    <a:pt x="453921" y="0"/>
                  </a:lnTo>
                  <a:lnTo>
                    <a:pt x="453921" y="439066"/>
                  </a:lnTo>
                  <a:lnTo>
                    <a:pt x="0" y="43906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6" id="36"/>
            <p:cNvSpPr/>
            <p:nvPr/>
          </p:nvSpPr>
          <p:spPr>
            <a:xfrm flipH="false" flipV="false" rot="0">
              <a:off x="0" y="3072191"/>
              <a:ext cx="453921" cy="439066"/>
            </a:xfrm>
            <a:custGeom>
              <a:avLst/>
              <a:gdLst/>
              <a:ahLst/>
              <a:cxnLst/>
              <a:rect r="r" b="b" t="t" l="l"/>
              <a:pathLst>
                <a:path h="439066" w="453921">
                  <a:moveTo>
                    <a:pt x="0" y="0"/>
                  </a:moveTo>
                  <a:lnTo>
                    <a:pt x="453921" y="0"/>
                  </a:lnTo>
                  <a:lnTo>
                    <a:pt x="453921" y="439066"/>
                  </a:lnTo>
                  <a:lnTo>
                    <a:pt x="0" y="43906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7" id="37"/>
            <p:cNvSpPr/>
            <p:nvPr/>
          </p:nvSpPr>
          <p:spPr>
            <a:xfrm flipH="false" flipV="false" rot="0">
              <a:off x="0" y="3840239"/>
              <a:ext cx="453921" cy="439066"/>
            </a:xfrm>
            <a:custGeom>
              <a:avLst/>
              <a:gdLst/>
              <a:ahLst/>
              <a:cxnLst/>
              <a:rect r="r" b="b" t="t" l="l"/>
              <a:pathLst>
                <a:path h="439066" w="453921">
                  <a:moveTo>
                    <a:pt x="0" y="0"/>
                  </a:moveTo>
                  <a:lnTo>
                    <a:pt x="453921" y="0"/>
                  </a:lnTo>
                  <a:lnTo>
                    <a:pt x="453921" y="439065"/>
                  </a:lnTo>
                  <a:lnTo>
                    <a:pt x="0" y="43906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8" id="38"/>
            <p:cNvSpPr/>
            <p:nvPr/>
          </p:nvSpPr>
          <p:spPr>
            <a:xfrm flipH="false" flipV="false" rot="0">
              <a:off x="0" y="4608286"/>
              <a:ext cx="453921" cy="439066"/>
            </a:xfrm>
            <a:custGeom>
              <a:avLst/>
              <a:gdLst/>
              <a:ahLst/>
              <a:cxnLst/>
              <a:rect r="r" b="b" t="t" l="l"/>
              <a:pathLst>
                <a:path h="439066" w="453921">
                  <a:moveTo>
                    <a:pt x="0" y="0"/>
                  </a:moveTo>
                  <a:lnTo>
                    <a:pt x="453921" y="0"/>
                  </a:lnTo>
                  <a:lnTo>
                    <a:pt x="453921" y="439066"/>
                  </a:lnTo>
                  <a:lnTo>
                    <a:pt x="0" y="43906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9" id="39"/>
            <p:cNvSpPr/>
            <p:nvPr/>
          </p:nvSpPr>
          <p:spPr>
            <a:xfrm flipH="false" flipV="false" rot="0">
              <a:off x="0" y="5376334"/>
              <a:ext cx="453921" cy="439066"/>
            </a:xfrm>
            <a:custGeom>
              <a:avLst/>
              <a:gdLst/>
              <a:ahLst/>
              <a:cxnLst/>
              <a:rect r="r" b="b" t="t" l="l"/>
              <a:pathLst>
                <a:path h="439066" w="453921">
                  <a:moveTo>
                    <a:pt x="0" y="0"/>
                  </a:moveTo>
                  <a:lnTo>
                    <a:pt x="453921" y="0"/>
                  </a:lnTo>
                  <a:lnTo>
                    <a:pt x="453921" y="439066"/>
                  </a:lnTo>
                  <a:lnTo>
                    <a:pt x="0" y="43906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grpSp>
        <p:nvGrpSpPr>
          <p:cNvPr name="Group 40" id="40"/>
          <p:cNvGrpSpPr/>
          <p:nvPr/>
        </p:nvGrpSpPr>
        <p:grpSpPr>
          <a:xfrm rot="0">
            <a:off x="17580353" y="5390250"/>
            <a:ext cx="340441" cy="4361550"/>
            <a:chOff x="0" y="0"/>
            <a:chExt cx="453921" cy="5815400"/>
          </a:xfrm>
        </p:grpSpPr>
        <p:sp>
          <p:nvSpPr>
            <p:cNvPr name="Freeform 41" id="41"/>
            <p:cNvSpPr/>
            <p:nvPr/>
          </p:nvSpPr>
          <p:spPr>
            <a:xfrm flipH="false" flipV="false" rot="0">
              <a:off x="0" y="0"/>
              <a:ext cx="453921" cy="439066"/>
            </a:xfrm>
            <a:custGeom>
              <a:avLst/>
              <a:gdLst/>
              <a:ahLst/>
              <a:cxnLst/>
              <a:rect r="r" b="b" t="t" l="l"/>
              <a:pathLst>
                <a:path h="439066" w="453921">
                  <a:moveTo>
                    <a:pt x="0" y="0"/>
                  </a:moveTo>
                  <a:lnTo>
                    <a:pt x="453921" y="0"/>
                  </a:lnTo>
                  <a:lnTo>
                    <a:pt x="453921" y="439066"/>
                  </a:lnTo>
                  <a:lnTo>
                    <a:pt x="0" y="43906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42" id="42"/>
            <p:cNvSpPr/>
            <p:nvPr/>
          </p:nvSpPr>
          <p:spPr>
            <a:xfrm flipH="false" flipV="false" rot="0">
              <a:off x="0" y="768048"/>
              <a:ext cx="453921" cy="439066"/>
            </a:xfrm>
            <a:custGeom>
              <a:avLst/>
              <a:gdLst/>
              <a:ahLst/>
              <a:cxnLst/>
              <a:rect r="r" b="b" t="t" l="l"/>
              <a:pathLst>
                <a:path h="439066" w="453921">
                  <a:moveTo>
                    <a:pt x="0" y="0"/>
                  </a:moveTo>
                  <a:lnTo>
                    <a:pt x="453921" y="0"/>
                  </a:lnTo>
                  <a:lnTo>
                    <a:pt x="453921" y="439065"/>
                  </a:lnTo>
                  <a:lnTo>
                    <a:pt x="0" y="43906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43" id="43"/>
            <p:cNvSpPr/>
            <p:nvPr/>
          </p:nvSpPr>
          <p:spPr>
            <a:xfrm flipH="false" flipV="false" rot="0">
              <a:off x="0" y="1536095"/>
              <a:ext cx="453921" cy="439066"/>
            </a:xfrm>
            <a:custGeom>
              <a:avLst/>
              <a:gdLst/>
              <a:ahLst/>
              <a:cxnLst/>
              <a:rect r="r" b="b" t="t" l="l"/>
              <a:pathLst>
                <a:path h="439066" w="453921">
                  <a:moveTo>
                    <a:pt x="0" y="0"/>
                  </a:moveTo>
                  <a:lnTo>
                    <a:pt x="453921" y="0"/>
                  </a:lnTo>
                  <a:lnTo>
                    <a:pt x="453921" y="439066"/>
                  </a:lnTo>
                  <a:lnTo>
                    <a:pt x="0" y="43906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44" id="44"/>
            <p:cNvSpPr/>
            <p:nvPr/>
          </p:nvSpPr>
          <p:spPr>
            <a:xfrm flipH="false" flipV="false" rot="0">
              <a:off x="0" y="2304143"/>
              <a:ext cx="453921" cy="439066"/>
            </a:xfrm>
            <a:custGeom>
              <a:avLst/>
              <a:gdLst/>
              <a:ahLst/>
              <a:cxnLst/>
              <a:rect r="r" b="b" t="t" l="l"/>
              <a:pathLst>
                <a:path h="439066" w="453921">
                  <a:moveTo>
                    <a:pt x="0" y="0"/>
                  </a:moveTo>
                  <a:lnTo>
                    <a:pt x="453921" y="0"/>
                  </a:lnTo>
                  <a:lnTo>
                    <a:pt x="453921" y="439066"/>
                  </a:lnTo>
                  <a:lnTo>
                    <a:pt x="0" y="43906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45" id="45"/>
            <p:cNvSpPr/>
            <p:nvPr/>
          </p:nvSpPr>
          <p:spPr>
            <a:xfrm flipH="false" flipV="false" rot="0">
              <a:off x="0" y="3072191"/>
              <a:ext cx="453921" cy="439066"/>
            </a:xfrm>
            <a:custGeom>
              <a:avLst/>
              <a:gdLst/>
              <a:ahLst/>
              <a:cxnLst/>
              <a:rect r="r" b="b" t="t" l="l"/>
              <a:pathLst>
                <a:path h="439066" w="453921">
                  <a:moveTo>
                    <a:pt x="0" y="0"/>
                  </a:moveTo>
                  <a:lnTo>
                    <a:pt x="453921" y="0"/>
                  </a:lnTo>
                  <a:lnTo>
                    <a:pt x="453921" y="439066"/>
                  </a:lnTo>
                  <a:lnTo>
                    <a:pt x="0" y="43906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46" id="46"/>
            <p:cNvSpPr/>
            <p:nvPr/>
          </p:nvSpPr>
          <p:spPr>
            <a:xfrm flipH="false" flipV="false" rot="0">
              <a:off x="0" y="3840239"/>
              <a:ext cx="453921" cy="439066"/>
            </a:xfrm>
            <a:custGeom>
              <a:avLst/>
              <a:gdLst/>
              <a:ahLst/>
              <a:cxnLst/>
              <a:rect r="r" b="b" t="t" l="l"/>
              <a:pathLst>
                <a:path h="439066" w="453921">
                  <a:moveTo>
                    <a:pt x="0" y="0"/>
                  </a:moveTo>
                  <a:lnTo>
                    <a:pt x="453921" y="0"/>
                  </a:lnTo>
                  <a:lnTo>
                    <a:pt x="453921" y="439065"/>
                  </a:lnTo>
                  <a:lnTo>
                    <a:pt x="0" y="43906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47" id="47"/>
            <p:cNvSpPr/>
            <p:nvPr/>
          </p:nvSpPr>
          <p:spPr>
            <a:xfrm flipH="false" flipV="false" rot="0">
              <a:off x="0" y="4608286"/>
              <a:ext cx="453921" cy="439066"/>
            </a:xfrm>
            <a:custGeom>
              <a:avLst/>
              <a:gdLst/>
              <a:ahLst/>
              <a:cxnLst/>
              <a:rect r="r" b="b" t="t" l="l"/>
              <a:pathLst>
                <a:path h="439066" w="453921">
                  <a:moveTo>
                    <a:pt x="0" y="0"/>
                  </a:moveTo>
                  <a:lnTo>
                    <a:pt x="453921" y="0"/>
                  </a:lnTo>
                  <a:lnTo>
                    <a:pt x="453921" y="439066"/>
                  </a:lnTo>
                  <a:lnTo>
                    <a:pt x="0" y="43906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48" id="48"/>
            <p:cNvSpPr/>
            <p:nvPr/>
          </p:nvSpPr>
          <p:spPr>
            <a:xfrm flipH="false" flipV="false" rot="0">
              <a:off x="0" y="5376334"/>
              <a:ext cx="453921" cy="439066"/>
            </a:xfrm>
            <a:custGeom>
              <a:avLst/>
              <a:gdLst/>
              <a:ahLst/>
              <a:cxnLst/>
              <a:rect r="r" b="b" t="t" l="l"/>
              <a:pathLst>
                <a:path h="439066" w="453921">
                  <a:moveTo>
                    <a:pt x="0" y="0"/>
                  </a:moveTo>
                  <a:lnTo>
                    <a:pt x="453921" y="0"/>
                  </a:lnTo>
                  <a:lnTo>
                    <a:pt x="453921" y="439066"/>
                  </a:lnTo>
                  <a:lnTo>
                    <a:pt x="0" y="43906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1EDE2"/>
        </a:solidFill>
      </p:bgPr>
    </p:bg>
    <p:spTree>
      <p:nvGrpSpPr>
        <p:cNvPr id="1" name=""/>
        <p:cNvGrpSpPr/>
        <p:nvPr/>
      </p:nvGrpSpPr>
      <p:grpSpPr>
        <a:xfrm>
          <a:off x="0" y="0"/>
          <a:ext cx="0" cy="0"/>
          <a:chOff x="0" y="0"/>
          <a:chExt cx="0" cy="0"/>
        </a:xfrm>
      </p:grpSpPr>
      <p:sp>
        <p:nvSpPr>
          <p:cNvPr name="Freeform 2" id="2"/>
          <p:cNvSpPr/>
          <p:nvPr/>
        </p:nvSpPr>
        <p:spPr>
          <a:xfrm flipH="false" flipV="false" rot="-2512816">
            <a:off x="-4292634" y="-1843060"/>
            <a:ext cx="13973120" cy="13973120"/>
          </a:xfrm>
          <a:custGeom>
            <a:avLst/>
            <a:gdLst/>
            <a:ahLst/>
            <a:cxnLst/>
            <a:rect r="r" b="b" t="t" l="l"/>
            <a:pathLst>
              <a:path h="13973120" w="13973120">
                <a:moveTo>
                  <a:pt x="0" y="0"/>
                </a:moveTo>
                <a:lnTo>
                  <a:pt x="13973120" y="0"/>
                </a:lnTo>
                <a:lnTo>
                  <a:pt x="13973120" y="13973120"/>
                </a:lnTo>
                <a:lnTo>
                  <a:pt x="0" y="13973120"/>
                </a:lnTo>
                <a:lnTo>
                  <a:pt x="0" y="0"/>
                </a:lnTo>
                <a:close/>
              </a:path>
            </a:pathLst>
          </a:custGeom>
          <a:blipFill>
            <a:blip r:embed="rId2"/>
            <a:stretch>
              <a:fillRect l="0" t="0" r="0" b="0"/>
            </a:stretch>
          </a:blipFill>
        </p:spPr>
      </p:sp>
      <p:sp>
        <p:nvSpPr>
          <p:cNvPr name="Freeform 3" id="3"/>
          <p:cNvSpPr/>
          <p:nvPr/>
        </p:nvSpPr>
        <p:spPr>
          <a:xfrm flipH="false" flipV="false" rot="0">
            <a:off x="1915720" y="1034564"/>
            <a:ext cx="14456560" cy="7665421"/>
          </a:xfrm>
          <a:custGeom>
            <a:avLst/>
            <a:gdLst/>
            <a:ahLst/>
            <a:cxnLst/>
            <a:rect r="r" b="b" t="t" l="l"/>
            <a:pathLst>
              <a:path h="7665421" w="14456560">
                <a:moveTo>
                  <a:pt x="0" y="0"/>
                </a:moveTo>
                <a:lnTo>
                  <a:pt x="14456560" y="0"/>
                </a:lnTo>
                <a:lnTo>
                  <a:pt x="14456560" y="7665422"/>
                </a:lnTo>
                <a:lnTo>
                  <a:pt x="0" y="7665422"/>
                </a:lnTo>
                <a:lnTo>
                  <a:pt x="0" y="0"/>
                </a:lnTo>
                <a:close/>
              </a:path>
            </a:pathLst>
          </a:custGeom>
          <a:blipFill>
            <a:blip r:embed="rId3"/>
            <a:stretch>
              <a:fillRect l="0" t="-9951" r="0" b="-15699"/>
            </a:stretch>
          </a:blipFill>
        </p:spPr>
      </p:sp>
      <p:sp>
        <p:nvSpPr>
          <p:cNvPr name="Freeform 4" id="4"/>
          <p:cNvSpPr/>
          <p:nvPr/>
        </p:nvSpPr>
        <p:spPr>
          <a:xfrm flipH="false" flipV="false" rot="-5400000">
            <a:off x="5688519" y="-2039600"/>
            <a:ext cx="6954044" cy="13798307"/>
          </a:xfrm>
          <a:custGeom>
            <a:avLst/>
            <a:gdLst/>
            <a:ahLst/>
            <a:cxnLst/>
            <a:rect r="r" b="b" t="t" l="l"/>
            <a:pathLst>
              <a:path h="13798307" w="6954044">
                <a:moveTo>
                  <a:pt x="0" y="0"/>
                </a:moveTo>
                <a:lnTo>
                  <a:pt x="6954044" y="0"/>
                </a:lnTo>
                <a:lnTo>
                  <a:pt x="6954044" y="13798307"/>
                </a:lnTo>
                <a:lnTo>
                  <a:pt x="0" y="13798307"/>
                </a:lnTo>
                <a:lnTo>
                  <a:pt x="0" y="0"/>
                </a:lnTo>
                <a:close/>
              </a:path>
            </a:pathLst>
          </a:custGeom>
          <a:blipFill>
            <a:blip r:embed="rId4"/>
            <a:stretch>
              <a:fillRect l="-29965" t="0" r="0" b="0"/>
            </a:stretch>
          </a:blipFill>
        </p:spPr>
      </p:sp>
      <p:grpSp>
        <p:nvGrpSpPr>
          <p:cNvPr name="Group 5" id="5"/>
          <p:cNvGrpSpPr/>
          <p:nvPr/>
        </p:nvGrpSpPr>
        <p:grpSpPr>
          <a:xfrm rot="0">
            <a:off x="2492465" y="1571699"/>
            <a:ext cx="13242983" cy="6531055"/>
            <a:chOff x="0" y="0"/>
            <a:chExt cx="3744572" cy="1846714"/>
          </a:xfrm>
        </p:grpSpPr>
        <p:sp>
          <p:nvSpPr>
            <p:cNvPr name="Freeform 6" id="6"/>
            <p:cNvSpPr/>
            <p:nvPr/>
          </p:nvSpPr>
          <p:spPr>
            <a:xfrm flipH="false" flipV="false" rot="0">
              <a:off x="0" y="0"/>
              <a:ext cx="3744572" cy="1846714"/>
            </a:xfrm>
            <a:custGeom>
              <a:avLst/>
              <a:gdLst/>
              <a:ahLst/>
              <a:cxnLst/>
              <a:rect r="r" b="b" t="t" l="l"/>
              <a:pathLst>
                <a:path h="1846714" w="3744572">
                  <a:moveTo>
                    <a:pt x="0" y="0"/>
                  </a:moveTo>
                  <a:lnTo>
                    <a:pt x="3744572" y="0"/>
                  </a:lnTo>
                  <a:lnTo>
                    <a:pt x="3744572" y="1846714"/>
                  </a:lnTo>
                  <a:lnTo>
                    <a:pt x="0" y="1846714"/>
                  </a:lnTo>
                  <a:close/>
                </a:path>
              </a:pathLst>
            </a:custGeom>
            <a:solidFill>
              <a:srgbClr val="FFFFFF">
                <a:alpha val="52941"/>
              </a:srgbClr>
            </a:solidFill>
          </p:spPr>
        </p:sp>
        <p:sp>
          <p:nvSpPr>
            <p:cNvPr name="TextBox 7" id="7"/>
            <p:cNvSpPr txBox="true"/>
            <p:nvPr/>
          </p:nvSpPr>
          <p:spPr>
            <a:xfrm>
              <a:off x="0" y="-47625"/>
              <a:ext cx="3744572" cy="1894339"/>
            </a:xfrm>
            <a:prstGeom prst="rect">
              <a:avLst/>
            </a:prstGeom>
          </p:spPr>
          <p:txBody>
            <a:bodyPr anchor="ctr" rtlCol="false" tIns="50800" lIns="50800" bIns="50800" rIns="50800"/>
            <a:lstStyle/>
            <a:p>
              <a:pPr algn="ctr">
                <a:lnSpc>
                  <a:spcPts val="2485"/>
                </a:lnSpc>
              </a:pPr>
              <a:r>
                <a:rPr lang="en-US" sz="1775">
                  <a:solidFill>
                    <a:srgbClr val="FFFFFF">
                      <a:alpha val="52941"/>
                    </a:srgbClr>
                  </a:solidFill>
                  <a:latin typeface="Marykate"/>
                  <a:ea typeface="Marykate"/>
                  <a:cs typeface="Marykate"/>
                  <a:sym typeface="Marykate"/>
                </a:rPr>
                <a:t> </a:t>
              </a:r>
            </a:p>
          </p:txBody>
        </p:sp>
      </p:grpSp>
      <p:sp>
        <p:nvSpPr>
          <p:cNvPr name="Freeform 8" id="8"/>
          <p:cNvSpPr/>
          <p:nvPr/>
        </p:nvSpPr>
        <p:spPr>
          <a:xfrm flipH="false" flipV="false" rot="-2700000">
            <a:off x="364516" y="631975"/>
            <a:ext cx="2381963" cy="2457935"/>
          </a:xfrm>
          <a:custGeom>
            <a:avLst/>
            <a:gdLst/>
            <a:ahLst/>
            <a:cxnLst/>
            <a:rect r="r" b="b" t="t" l="l"/>
            <a:pathLst>
              <a:path h="2457935" w="2381963">
                <a:moveTo>
                  <a:pt x="0" y="0"/>
                </a:moveTo>
                <a:lnTo>
                  <a:pt x="2381963" y="0"/>
                </a:lnTo>
                <a:lnTo>
                  <a:pt x="2381963" y="2457935"/>
                </a:lnTo>
                <a:lnTo>
                  <a:pt x="0" y="24579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2499016">
            <a:off x="15556636" y="7348224"/>
            <a:ext cx="2381963" cy="2457935"/>
          </a:xfrm>
          <a:custGeom>
            <a:avLst/>
            <a:gdLst/>
            <a:ahLst/>
            <a:cxnLst/>
            <a:rect r="r" b="b" t="t" l="l"/>
            <a:pathLst>
              <a:path h="2457935" w="2381963">
                <a:moveTo>
                  <a:pt x="0" y="0"/>
                </a:moveTo>
                <a:lnTo>
                  <a:pt x="2381963" y="0"/>
                </a:lnTo>
                <a:lnTo>
                  <a:pt x="2381963" y="2457935"/>
                </a:lnTo>
                <a:lnTo>
                  <a:pt x="0" y="24579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0" id="10"/>
          <p:cNvSpPr/>
          <p:nvPr/>
        </p:nvSpPr>
        <p:spPr>
          <a:xfrm flipH="true">
            <a:off x="-540252" y="3407153"/>
            <a:ext cx="1568952" cy="5170039"/>
          </a:xfrm>
          <a:prstGeom prst="line">
            <a:avLst/>
          </a:prstGeom>
          <a:ln cap="rnd" w="76200">
            <a:solidFill>
              <a:srgbClr val="9AA5DF"/>
            </a:solidFill>
            <a:prstDash val="sysDash"/>
            <a:headEnd type="none" len="sm" w="sm"/>
            <a:tailEnd type="none" len="sm" w="sm"/>
          </a:ln>
        </p:spPr>
      </p:sp>
      <p:sp>
        <p:nvSpPr>
          <p:cNvPr name="AutoShape 11" id="11"/>
          <p:cNvSpPr/>
          <p:nvPr/>
        </p:nvSpPr>
        <p:spPr>
          <a:xfrm>
            <a:off x="1283133" y="3701157"/>
            <a:ext cx="38100" cy="6991254"/>
          </a:xfrm>
          <a:prstGeom prst="line">
            <a:avLst/>
          </a:prstGeom>
          <a:ln cap="rnd" w="76200">
            <a:solidFill>
              <a:srgbClr val="9AA5DF"/>
            </a:solidFill>
            <a:prstDash val="sysDash"/>
            <a:headEnd type="none" len="sm" w="sm"/>
            <a:tailEnd type="none" len="sm" w="sm"/>
          </a:ln>
        </p:spPr>
      </p:sp>
      <p:sp>
        <p:nvSpPr>
          <p:cNvPr name="Freeform 12" id="12"/>
          <p:cNvSpPr/>
          <p:nvPr/>
        </p:nvSpPr>
        <p:spPr>
          <a:xfrm flipH="false" flipV="false" rot="0">
            <a:off x="11405207" y="1860942"/>
            <a:ext cx="4235323" cy="6356958"/>
          </a:xfrm>
          <a:custGeom>
            <a:avLst/>
            <a:gdLst/>
            <a:ahLst/>
            <a:cxnLst/>
            <a:rect r="r" b="b" t="t" l="l"/>
            <a:pathLst>
              <a:path h="6356958" w="4235323">
                <a:moveTo>
                  <a:pt x="0" y="0"/>
                </a:moveTo>
                <a:lnTo>
                  <a:pt x="4235324" y="0"/>
                </a:lnTo>
                <a:lnTo>
                  <a:pt x="4235324" y="6356958"/>
                </a:lnTo>
                <a:lnTo>
                  <a:pt x="0" y="6356958"/>
                </a:lnTo>
                <a:lnTo>
                  <a:pt x="0" y="0"/>
                </a:lnTo>
                <a:close/>
              </a:path>
            </a:pathLst>
          </a:custGeom>
          <a:blipFill>
            <a:blip r:embed="rId7"/>
            <a:stretch>
              <a:fillRect l="0" t="0" r="0" b="0"/>
            </a:stretch>
          </a:blipFill>
        </p:spPr>
      </p:sp>
      <p:sp>
        <p:nvSpPr>
          <p:cNvPr name="TextBox 13" id="13"/>
          <p:cNvSpPr txBox="true"/>
          <p:nvPr/>
        </p:nvSpPr>
        <p:spPr>
          <a:xfrm rot="0">
            <a:off x="5329866" y="1656101"/>
            <a:ext cx="7628267" cy="847095"/>
          </a:xfrm>
          <a:prstGeom prst="rect">
            <a:avLst/>
          </a:prstGeom>
        </p:spPr>
        <p:txBody>
          <a:bodyPr anchor="t" rtlCol="false" tIns="0" lIns="0" bIns="0" rIns="0">
            <a:spAutoFit/>
          </a:bodyPr>
          <a:lstStyle/>
          <a:p>
            <a:pPr algn="ctr">
              <a:lnSpc>
                <a:spcPts val="5714"/>
              </a:lnSpc>
            </a:pPr>
            <a:r>
              <a:rPr lang="en-US" sz="5195">
                <a:solidFill>
                  <a:srgbClr val="3A3E61"/>
                </a:solidFill>
                <a:latin typeface="Unique"/>
                <a:ea typeface="Unique"/>
                <a:cs typeface="Unique"/>
                <a:sym typeface="Unique"/>
              </a:rPr>
              <a:t>DESAIN AWAL</a:t>
            </a:r>
          </a:p>
        </p:txBody>
      </p:sp>
      <p:sp>
        <p:nvSpPr>
          <p:cNvPr name="TextBox 14" id="14"/>
          <p:cNvSpPr txBox="true"/>
          <p:nvPr/>
        </p:nvSpPr>
        <p:spPr>
          <a:xfrm rot="0">
            <a:off x="2795525" y="2993158"/>
            <a:ext cx="7607673" cy="3874225"/>
          </a:xfrm>
          <a:prstGeom prst="rect">
            <a:avLst/>
          </a:prstGeom>
        </p:spPr>
        <p:txBody>
          <a:bodyPr anchor="t" rtlCol="false" tIns="0" lIns="0" bIns="0" rIns="0">
            <a:spAutoFit/>
          </a:bodyPr>
          <a:lstStyle/>
          <a:p>
            <a:pPr algn="l">
              <a:lnSpc>
                <a:spcPts val="4419"/>
              </a:lnSpc>
            </a:pPr>
            <a:r>
              <a:rPr lang="en-US" sz="3622">
                <a:solidFill>
                  <a:srgbClr val="3A3E61"/>
                </a:solidFill>
                <a:latin typeface="Vintii"/>
                <a:ea typeface="Vintii"/>
                <a:cs typeface="Vintii"/>
                <a:sym typeface="Vintii"/>
              </a:rPr>
              <a:t>awalnya kami menggunakan desain ini</a:t>
            </a:r>
          </a:p>
          <a:p>
            <a:pPr algn="l">
              <a:lnSpc>
                <a:spcPts val="4419"/>
              </a:lnSpc>
            </a:pPr>
            <a:r>
              <a:rPr lang="en-US" sz="3622">
                <a:solidFill>
                  <a:srgbClr val="3A3E61"/>
                </a:solidFill>
                <a:latin typeface="Vintii"/>
                <a:ea typeface="Vintii"/>
                <a:cs typeface="Vintii"/>
                <a:sym typeface="Vintii"/>
              </a:rPr>
              <a:t>namun sayangnya dikarekan warna hitam putih dan sedikit monoton sehingga</a:t>
            </a:r>
          </a:p>
          <a:p>
            <a:pPr algn="l">
              <a:lnSpc>
                <a:spcPts val="4419"/>
              </a:lnSpc>
            </a:pPr>
            <a:r>
              <a:rPr lang="en-US" sz="3622">
                <a:solidFill>
                  <a:srgbClr val="3A3E61"/>
                </a:solidFill>
                <a:latin typeface="Vintii"/>
                <a:ea typeface="Vintii"/>
                <a:cs typeface="Vintii"/>
                <a:sym typeface="Vintii"/>
              </a:rPr>
              <a:t>terlihat terlalu sederhana dan agak kaku ,kami kemudian merevisi Desain Untuk InEdu menjadi lebih modern namun tidak terlalu kaku</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1EDE2"/>
        </a:solidFill>
      </p:bgPr>
    </p:bg>
    <p:spTree>
      <p:nvGrpSpPr>
        <p:cNvPr id="1" name=""/>
        <p:cNvGrpSpPr/>
        <p:nvPr/>
      </p:nvGrpSpPr>
      <p:grpSpPr>
        <a:xfrm>
          <a:off x="0" y="0"/>
          <a:ext cx="0" cy="0"/>
          <a:chOff x="0" y="0"/>
          <a:chExt cx="0" cy="0"/>
        </a:xfrm>
      </p:grpSpPr>
      <p:sp>
        <p:nvSpPr>
          <p:cNvPr name="Freeform 2" id="2"/>
          <p:cNvSpPr/>
          <p:nvPr/>
        </p:nvSpPr>
        <p:spPr>
          <a:xfrm flipH="false" flipV="false" rot="0">
            <a:off x="13758234" y="-1180902"/>
            <a:ext cx="11580664" cy="11580664"/>
          </a:xfrm>
          <a:custGeom>
            <a:avLst/>
            <a:gdLst/>
            <a:ahLst/>
            <a:cxnLst/>
            <a:rect r="r" b="b" t="t" l="l"/>
            <a:pathLst>
              <a:path h="11580664" w="11580664">
                <a:moveTo>
                  <a:pt x="0" y="0"/>
                </a:moveTo>
                <a:lnTo>
                  <a:pt x="11580664" y="0"/>
                </a:lnTo>
                <a:lnTo>
                  <a:pt x="11580664" y="11580665"/>
                </a:lnTo>
                <a:lnTo>
                  <a:pt x="0" y="11580665"/>
                </a:lnTo>
                <a:lnTo>
                  <a:pt x="0" y="0"/>
                </a:lnTo>
                <a:close/>
              </a:path>
            </a:pathLst>
          </a:custGeom>
          <a:blipFill>
            <a:blip r:embed="rId2"/>
            <a:stretch>
              <a:fillRect l="0" t="0" r="0" b="0"/>
            </a:stretch>
          </a:blipFill>
        </p:spPr>
      </p:sp>
      <p:sp>
        <p:nvSpPr>
          <p:cNvPr name="Freeform 3" id="3"/>
          <p:cNvSpPr/>
          <p:nvPr/>
        </p:nvSpPr>
        <p:spPr>
          <a:xfrm flipH="false" flipV="false" rot="0">
            <a:off x="-7053475" y="0"/>
            <a:ext cx="11580664" cy="11580664"/>
          </a:xfrm>
          <a:custGeom>
            <a:avLst/>
            <a:gdLst/>
            <a:ahLst/>
            <a:cxnLst/>
            <a:rect r="r" b="b" t="t" l="l"/>
            <a:pathLst>
              <a:path h="11580664" w="11580664">
                <a:moveTo>
                  <a:pt x="0" y="0"/>
                </a:moveTo>
                <a:lnTo>
                  <a:pt x="11580664" y="0"/>
                </a:lnTo>
                <a:lnTo>
                  <a:pt x="11580664" y="11580664"/>
                </a:lnTo>
                <a:lnTo>
                  <a:pt x="0" y="11580664"/>
                </a:lnTo>
                <a:lnTo>
                  <a:pt x="0" y="0"/>
                </a:lnTo>
                <a:close/>
              </a:path>
            </a:pathLst>
          </a:custGeom>
          <a:blipFill>
            <a:blip r:embed="rId2"/>
            <a:stretch>
              <a:fillRect l="0" t="0" r="0" b="0"/>
            </a:stretch>
          </a:blipFill>
        </p:spPr>
      </p:sp>
      <p:sp>
        <p:nvSpPr>
          <p:cNvPr name="Freeform 4" id="4"/>
          <p:cNvSpPr/>
          <p:nvPr/>
        </p:nvSpPr>
        <p:spPr>
          <a:xfrm flipH="false" flipV="false" rot="0">
            <a:off x="1383715" y="1028700"/>
            <a:ext cx="15520570" cy="8229600"/>
          </a:xfrm>
          <a:custGeom>
            <a:avLst/>
            <a:gdLst/>
            <a:ahLst/>
            <a:cxnLst/>
            <a:rect r="r" b="b" t="t" l="l"/>
            <a:pathLst>
              <a:path h="8229600" w="15520570">
                <a:moveTo>
                  <a:pt x="0" y="0"/>
                </a:moveTo>
                <a:lnTo>
                  <a:pt x="15520570" y="0"/>
                </a:lnTo>
                <a:lnTo>
                  <a:pt x="15520570" y="8229600"/>
                </a:lnTo>
                <a:lnTo>
                  <a:pt x="0" y="8229600"/>
                </a:lnTo>
                <a:lnTo>
                  <a:pt x="0" y="0"/>
                </a:lnTo>
                <a:close/>
              </a:path>
            </a:pathLst>
          </a:custGeom>
          <a:blipFill>
            <a:blip r:embed="rId3"/>
            <a:stretch>
              <a:fillRect l="0" t="-9951" r="0" b="-15699"/>
            </a:stretch>
          </a:blipFill>
        </p:spPr>
      </p:sp>
      <p:sp>
        <p:nvSpPr>
          <p:cNvPr name="Freeform 5" id="5"/>
          <p:cNvSpPr/>
          <p:nvPr/>
        </p:nvSpPr>
        <p:spPr>
          <a:xfrm flipH="false" flipV="false" rot="-5400000">
            <a:off x="5434194" y="-2271724"/>
            <a:ext cx="7465864" cy="14813868"/>
          </a:xfrm>
          <a:custGeom>
            <a:avLst/>
            <a:gdLst/>
            <a:ahLst/>
            <a:cxnLst/>
            <a:rect r="r" b="b" t="t" l="l"/>
            <a:pathLst>
              <a:path h="14813868" w="7465864">
                <a:moveTo>
                  <a:pt x="0" y="0"/>
                </a:moveTo>
                <a:lnTo>
                  <a:pt x="7465865" y="0"/>
                </a:lnTo>
                <a:lnTo>
                  <a:pt x="7465865" y="14813868"/>
                </a:lnTo>
                <a:lnTo>
                  <a:pt x="0" y="14813868"/>
                </a:lnTo>
                <a:lnTo>
                  <a:pt x="0" y="0"/>
                </a:lnTo>
                <a:close/>
              </a:path>
            </a:pathLst>
          </a:custGeom>
          <a:blipFill>
            <a:blip r:embed="rId4"/>
            <a:stretch>
              <a:fillRect l="-29965" t="0" r="0" b="0"/>
            </a:stretch>
          </a:blipFill>
        </p:spPr>
      </p:sp>
      <p:grpSp>
        <p:nvGrpSpPr>
          <p:cNvPr name="Group 6" id="6"/>
          <p:cNvGrpSpPr/>
          <p:nvPr/>
        </p:nvGrpSpPr>
        <p:grpSpPr>
          <a:xfrm rot="0">
            <a:off x="2002909" y="1605368"/>
            <a:ext cx="14217672" cy="7011744"/>
            <a:chOff x="0" y="0"/>
            <a:chExt cx="3744572" cy="1846714"/>
          </a:xfrm>
        </p:grpSpPr>
        <p:sp>
          <p:nvSpPr>
            <p:cNvPr name="Freeform 7" id="7"/>
            <p:cNvSpPr/>
            <p:nvPr/>
          </p:nvSpPr>
          <p:spPr>
            <a:xfrm flipH="false" flipV="false" rot="0">
              <a:off x="0" y="0"/>
              <a:ext cx="3744572" cy="1846714"/>
            </a:xfrm>
            <a:custGeom>
              <a:avLst/>
              <a:gdLst/>
              <a:ahLst/>
              <a:cxnLst/>
              <a:rect r="r" b="b" t="t" l="l"/>
              <a:pathLst>
                <a:path h="1846714" w="3744572">
                  <a:moveTo>
                    <a:pt x="0" y="0"/>
                  </a:moveTo>
                  <a:lnTo>
                    <a:pt x="3744572" y="0"/>
                  </a:lnTo>
                  <a:lnTo>
                    <a:pt x="3744572" y="1846714"/>
                  </a:lnTo>
                  <a:lnTo>
                    <a:pt x="0" y="1846714"/>
                  </a:lnTo>
                  <a:close/>
                </a:path>
              </a:pathLst>
            </a:custGeom>
            <a:solidFill>
              <a:srgbClr val="FFFFFF">
                <a:alpha val="52941"/>
              </a:srgbClr>
            </a:solidFill>
          </p:spPr>
        </p:sp>
        <p:sp>
          <p:nvSpPr>
            <p:cNvPr name="TextBox 8" id="8"/>
            <p:cNvSpPr txBox="true"/>
            <p:nvPr/>
          </p:nvSpPr>
          <p:spPr>
            <a:xfrm>
              <a:off x="0" y="-47625"/>
              <a:ext cx="3744572" cy="1894339"/>
            </a:xfrm>
            <a:prstGeom prst="rect">
              <a:avLst/>
            </a:prstGeom>
          </p:spPr>
          <p:txBody>
            <a:bodyPr anchor="ctr" rtlCol="false" tIns="50800" lIns="50800" bIns="50800" rIns="50800"/>
            <a:lstStyle/>
            <a:p>
              <a:pPr algn="ctr">
                <a:lnSpc>
                  <a:spcPts val="2485"/>
                </a:lnSpc>
              </a:pPr>
              <a:r>
                <a:rPr lang="en-US" sz="1775">
                  <a:solidFill>
                    <a:srgbClr val="FFFFFF">
                      <a:alpha val="52941"/>
                    </a:srgbClr>
                  </a:solidFill>
                  <a:latin typeface="Marykate"/>
                  <a:ea typeface="Marykate"/>
                  <a:cs typeface="Marykate"/>
                  <a:sym typeface="Marykate"/>
                </a:rPr>
                <a:t> </a:t>
              </a:r>
            </a:p>
          </p:txBody>
        </p:sp>
      </p:grpSp>
      <p:grpSp>
        <p:nvGrpSpPr>
          <p:cNvPr name="Group 9" id="9"/>
          <p:cNvGrpSpPr/>
          <p:nvPr/>
        </p:nvGrpSpPr>
        <p:grpSpPr>
          <a:xfrm rot="5400000">
            <a:off x="341991" y="293191"/>
            <a:ext cx="1420060" cy="1420060"/>
            <a:chOff x="0" y="0"/>
            <a:chExt cx="1893413" cy="1893413"/>
          </a:xfrm>
        </p:grpSpPr>
        <p:sp>
          <p:nvSpPr>
            <p:cNvPr name="Freeform 10" id="10"/>
            <p:cNvSpPr/>
            <p:nvPr/>
          </p:nvSpPr>
          <p:spPr>
            <a:xfrm flipH="false" flipV="false" rot="0">
              <a:off x="0" y="0"/>
              <a:ext cx="1893413" cy="1893413"/>
            </a:xfrm>
            <a:custGeom>
              <a:avLst/>
              <a:gdLst/>
              <a:ahLst/>
              <a:cxnLst/>
              <a:rect r="r" b="b" t="t" l="l"/>
              <a:pathLst>
                <a:path h="1893413" w="1893413">
                  <a:moveTo>
                    <a:pt x="0" y="0"/>
                  </a:moveTo>
                  <a:lnTo>
                    <a:pt x="1893413" y="0"/>
                  </a:lnTo>
                  <a:lnTo>
                    <a:pt x="1893413" y="1893413"/>
                  </a:lnTo>
                  <a:lnTo>
                    <a:pt x="0" y="1893413"/>
                  </a:lnTo>
                  <a:lnTo>
                    <a:pt x="0" y="0"/>
                  </a:lnTo>
                  <a:close/>
                </a:path>
              </a:pathLst>
            </a:custGeom>
            <a:blipFill>
              <a:blip r:embed="rId5"/>
              <a:stretch>
                <a:fillRect l="0" t="0" r="0" b="0"/>
              </a:stretch>
            </a:blipFill>
          </p:spPr>
        </p:sp>
        <p:grpSp>
          <p:nvGrpSpPr>
            <p:cNvPr name="Group 11" id="11"/>
            <p:cNvGrpSpPr/>
            <p:nvPr/>
          </p:nvGrpSpPr>
          <p:grpSpPr>
            <a:xfrm rot="0">
              <a:off x="839799" y="527514"/>
              <a:ext cx="213816" cy="21381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nvGrpSpPr>
            <p:cNvPr name="Group 14" id="14"/>
            <p:cNvGrpSpPr/>
            <p:nvPr/>
          </p:nvGrpSpPr>
          <p:grpSpPr>
            <a:xfrm rot="0">
              <a:off x="839799" y="1152084"/>
              <a:ext cx="213816" cy="21381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grpSp>
        <p:nvGrpSpPr>
          <p:cNvPr name="Group 17" id="17"/>
          <p:cNvGrpSpPr/>
          <p:nvPr/>
        </p:nvGrpSpPr>
        <p:grpSpPr>
          <a:xfrm rot="5400000">
            <a:off x="16549270" y="8548270"/>
            <a:ext cx="1420060" cy="1420060"/>
            <a:chOff x="0" y="0"/>
            <a:chExt cx="1893413" cy="1893413"/>
          </a:xfrm>
        </p:grpSpPr>
        <p:sp>
          <p:nvSpPr>
            <p:cNvPr name="Freeform 18" id="18"/>
            <p:cNvSpPr/>
            <p:nvPr/>
          </p:nvSpPr>
          <p:spPr>
            <a:xfrm flipH="false" flipV="false" rot="0">
              <a:off x="0" y="0"/>
              <a:ext cx="1893413" cy="1893413"/>
            </a:xfrm>
            <a:custGeom>
              <a:avLst/>
              <a:gdLst/>
              <a:ahLst/>
              <a:cxnLst/>
              <a:rect r="r" b="b" t="t" l="l"/>
              <a:pathLst>
                <a:path h="1893413" w="1893413">
                  <a:moveTo>
                    <a:pt x="0" y="0"/>
                  </a:moveTo>
                  <a:lnTo>
                    <a:pt x="1893413" y="0"/>
                  </a:lnTo>
                  <a:lnTo>
                    <a:pt x="1893413" y="1893413"/>
                  </a:lnTo>
                  <a:lnTo>
                    <a:pt x="0" y="1893413"/>
                  </a:lnTo>
                  <a:lnTo>
                    <a:pt x="0" y="0"/>
                  </a:lnTo>
                  <a:close/>
                </a:path>
              </a:pathLst>
            </a:custGeom>
            <a:blipFill>
              <a:blip r:embed="rId5"/>
              <a:stretch>
                <a:fillRect l="0" t="0" r="0" b="0"/>
              </a:stretch>
            </a:blipFill>
          </p:spPr>
        </p:sp>
        <p:grpSp>
          <p:nvGrpSpPr>
            <p:cNvPr name="Group 19" id="19"/>
            <p:cNvGrpSpPr/>
            <p:nvPr/>
          </p:nvGrpSpPr>
          <p:grpSpPr>
            <a:xfrm rot="0">
              <a:off x="839799" y="527514"/>
              <a:ext cx="213816" cy="21381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nvGrpSpPr>
            <p:cNvPr name="Group 22" id="22"/>
            <p:cNvGrpSpPr/>
            <p:nvPr/>
          </p:nvGrpSpPr>
          <p:grpSpPr>
            <a:xfrm rot="0">
              <a:off x="839799" y="1152084"/>
              <a:ext cx="213816" cy="213816"/>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grpSp>
        <p:nvGrpSpPr>
          <p:cNvPr name="Group 25" id="25"/>
          <p:cNvGrpSpPr/>
          <p:nvPr/>
        </p:nvGrpSpPr>
        <p:grpSpPr>
          <a:xfrm rot="0">
            <a:off x="790599" y="1963635"/>
            <a:ext cx="522843" cy="5291591"/>
            <a:chOff x="0" y="0"/>
            <a:chExt cx="697124" cy="7055455"/>
          </a:xfrm>
        </p:grpSpPr>
        <p:sp>
          <p:nvSpPr>
            <p:cNvPr name="Freeform 26" id="26"/>
            <p:cNvSpPr/>
            <p:nvPr/>
          </p:nvSpPr>
          <p:spPr>
            <a:xfrm flipH="false" flipV="false" rot="0">
              <a:off x="0" y="3639353"/>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7" id="27"/>
            <p:cNvSpPr/>
            <p:nvPr/>
          </p:nvSpPr>
          <p:spPr>
            <a:xfrm flipH="false" flipV="false" rot="0">
              <a:off x="0" y="4553284"/>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8" id="28"/>
            <p:cNvSpPr/>
            <p:nvPr/>
          </p:nvSpPr>
          <p:spPr>
            <a:xfrm flipH="false" flipV="false" rot="0">
              <a:off x="0" y="5467215"/>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9" id="29"/>
            <p:cNvSpPr/>
            <p:nvPr/>
          </p:nvSpPr>
          <p:spPr>
            <a:xfrm flipH="false" flipV="false" rot="0">
              <a:off x="0" y="6381146"/>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0" id="30"/>
            <p:cNvSpPr/>
            <p:nvPr/>
          </p:nvSpPr>
          <p:spPr>
            <a:xfrm flipH="false" flipV="false" rot="0">
              <a:off x="0" y="0"/>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1" id="31"/>
            <p:cNvSpPr/>
            <p:nvPr/>
          </p:nvSpPr>
          <p:spPr>
            <a:xfrm flipH="false" flipV="false" rot="0">
              <a:off x="0" y="913931"/>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2" id="32"/>
            <p:cNvSpPr/>
            <p:nvPr/>
          </p:nvSpPr>
          <p:spPr>
            <a:xfrm flipH="false" flipV="false" rot="0">
              <a:off x="0" y="1827862"/>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3" id="33"/>
            <p:cNvSpPr/>
            <p:nvPr/>
          </p:nvSpPr>
          <p:spPr>
            <a:xfrm flipH="false" flipV="false" rot="0">
              <a:off x="0" y="2741793"/>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34" id="34"/>
          <p:cNvGrpSpPr/>
          <p:nvPr/>
        </p:nvGrpSpPr>
        <p:grpSpPr>
          <a:xfrm rot="0">
            <a:off x="16997878" y="2866521"/>
            <a:ext cx="522843" cy="5291591"/>
            <a:chOff x="0" y="0"/>
            <a:chExt cx="697124" cy="7055455"/>
          </a:xfrm>
        </p:grpSpPr>
        <p:sp>
          <p:nvSpPr>
            <p:cNvPr name="Freeform 35" id="35"/>
            <p:cNvSpPr/>
            <p:nvPr/>
          </p:nvSpPr>
          <p:spPr>
            <a:xfrm flipH="false" flipV="false" rot="0">
              <a:off x="0" y="3639353"/>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6" id="36"/>
            <p:cNvSpPr/>
            <p:nvPr/>
          </p:nvSpPr>
          <p:spPr>
            <a:xfrm flipH="false" flipV="false" rot="0">
              <a:off x="0" y="4553284"/>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7" id="37"/>
            <p:cNvSpPr/>
            <p:nvPr/>
          </p:nvSpPr>
          <p:spPr>
            <a:xfrm flipH="false" flipV="false" rot="0">
              <a:off x="0" y="5467215"/>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8" id="38"/>
            <p:cNvSpPr/>
            <p:nvPr/>
          </p:nvSpPr>
          <p:spPr>
            <a:xfrm flipH="false" flipV="false" rot="0">
              <a:off x="0" y="6381146"/>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9" id="39"/>
            <p:cNvSpPr/>
            <p:nvPr/>
          </p:nvSpPr>
          <p:spPr>
            <a:xfrm flipH="false" flipV="false" rot="0">
              <a:off x="0" y="0"/>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0" id="40"/>
            <p:cNvSpPr/>
            <p:nvPr/>
          </p:nvSpPr>
          <p:spPr>
            <a:xfrm flipH="false" flipV="false" rot="0">
              <a:off x="0" y="913931"/>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1" id="41"/>
            <p:cNvSpPr/>
            <p:nvPr/>
          </p:nvSpPr>
          <p:spPr>
            <a:xfrm flipH="false" flipV="false" rot="0">
              <a:off x="0" y="1827862"/>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2" id="42"/>
            <p:cNvSpPr/>
            <p:nvPr/>
          </p:nvSpPr>
          <p:spPr>
            <a:xfrm flipH="false" flipV="false" rot="0">
              <a:off x="0" y="2741793"/>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43" id="43"/>
          <p:cNvSpPr txBox="true"/>
          <p:nvPr/>
        </p:nvSpPr>
        <p:spPr>
          <a:xfrm rot="0">
            <a:off x="2205925" y="2838525"/>
            <a:ext cx="13922402" cy="5846465"/>
          </a:xfrm>
          <a:prstGeom prst="rect">
            <a:avLst/>
          </a:prstGeom>
        </p:spPr>
        <p:txBody>
          <a:bodyPr anchor="t" rtlCol="false" tIns="0" lIns="0" bIns="0" rIns="0">
            <a:spAutoFit/>
          </a:bodyPr>
          <a:lstStyle/>
          <a:p>
            <a:pPr algn="l">
              <a:lnSpc>
                <a:spcPts val="3303"/>
              </a:lnSpc>
              <a:spcBef>
                <a:spcPct val="0"/>
              </a:spcBef>
            </a:pPr>
            <a:r>
              <a:rPr lang="en-US" sz="2359">
                <a:solidFill>
                  <a:srgbClr val="3A3E61"/>
                </a:solidFill>
                <a:latin typeface="Marykate"/>
                <a:ea typeface="Marykate"/>
                <a:cs typeface="Marykate"/>
                <a:sym typeface="Marykate"/>
              </a:rPr>
              <a:t>Pilihan warna gaya lokal didasarkan pada filosofi warna untuk menciptakan lingkungan belajar yang tenang, dapat dipercaya, dan ramah pengguna:</a:t>
            </a:r>
          </a:p>
          <a:p>
            <a:pPr algn="l">
              <a:lnSpc>
                <a:spcPts val="3303"/>
              </a:lnSpc>
              <a:spcBef>
                <a:spcPct val="0"/>
              </a:spcBef>
            </a:pPr>
          </a:p>
          <a:p>
            <a:pPr algn="l">
              <a:lnSpc>
                <a:spcPts val="3303"/>
              </a:lnSpc>
              <a:spcBef>
                <a:spcPct val="0"/>
              </a:spcBef>
            </a:pPr>
            <a:r>
              <a:rPr lang="en-US" sz="2359">
                <a:solidFill>
                  <a:srgbClr val="3A3E61"/>
                </a:solidFill>
                <a:latin typeface="Marykate"/>
                <a:ea typeface="Marykate"/>
                <a:cs typeface="Marykate"/>
                <a:sym typeface="Marykate"/>
              </a:rPr>
              <a:t>Biru tua  dipilih sebagai warna utama karena biru melambangkan kepercayaan, stabilitas, dan profesionalisme, yang merupakan kualitas penting untuk platform pendidikan. Warna ini membantu pengguna merasa percaya diri dan fokus.</a:t>
            </a:r>
          </a:p>
          <a:p>
            <a:pPr algn="l">
              <a:lnSpc>
                <a:spcPts val="3303"/>
              </a:lnSpc>
              <a:spcBef>
                <a:spcPct val="0"/>
              </a:spcBef>
            </a:pPr>
          </a:p>
          <a:p>
            <a:pPr algn="l">
              <a:lnSpc>
                <a:spcPts val="3303"/>
              </a:lnSpc>
              <a:spcBef>
                <a:spcPct val="0"/>
              </a:spcBef>
            </a:pPr>
            <a:r>
              <a:rPr lang="en-US" sz="2359">
                <a:solidFill>
                  <a:srgbClr val="3A3E61"/>
                </a:solidFill>
                <a:latin typeface="Marykate"/>
                <a:ea typeface="Marykate"/>
                <a:cs typeface="Marykate"/>
                <a:sym typeface="Marykate"/>
              </a:rPr>
              <a:t>Warna putih digunakan sebagai warna latar belakang untuk menyampaikan kebersihan dan kesederhanaan, sehingga konten dapat terlihat jelas tanpa gangguan.</a:t>
            </a:r>
          </a:p>
          <a:p>
            <a:pPr algn="l">
              <a:lnSpc>
                <a:spcPts val="3303"/>
              </a:lnSpc>
              <a:spcBef>
                <a:spcPct val="0"/>
              </a:spcBef>
            </a:pPr>
          </a:p>
          <a:p>
            <a:pPr algn="l">
              <a:lnSpc>
                <a:spcPts val="3303"/>
              </a:lnSpc>
              <a:spcBef>
                <a:spcPct val="0"/>
              </a:spcBef>
            </a:pPr>
            <a:r>
              <a:rPr lang="en-US" sz="2359">
                <a:solidFill>
                  <a:srgbClr val="3A3E61"/>
                </a:solidFill>
                <a:latin typeface="Marykate"/>
                <a:ea typeface="Marykate"/>
                <a:cs typeface="Marykate"/>
                <a:sym typeface="Marykate"/>
              </a:rPr>
              <a:t>Aksen biru muda dan abu-abu memberikan kontras yang nyaman dan meningkatkan keterbacaan sekaligus memberikan kesan modern dan mudah didekati.</a:t>
            </a:r>
          </a:p>
          <a:p>
            <a:pPr algn="l">
              <a:lnSpc>
                <a:spcPts val="3303"/>
              </a:lnSpc>
              <a:spcBef>
                <a:spcPct val="0"/>
              </a:spcBef>
            </a:pPr>
          </a:p>
          <a:p>
            <a:pPr algn="l">
              <a:lnSpc>
                <a:spcPts val="3303"/>
              </a:lnSpc>
              <a:spcBef>
                <a:spcPct val="0"/>
              </a:spcBef>
            </a:pPr>
            <a:r>
              <a:rPr lang="en-US" sz="2359">
                <a:solidFill>
                  <a:srgbClr val="3A3E61"/>
                </a:solidFill>
                <a:latin typeface="Marykate"/>
                <a:ea typeface="Marykate"/>
                <a:cs typeface="Marykate"/>
                <a:sym typeface="Marykate"/>
              </a:rPr>
              <a:t>Kombinasi ini bertujuan untuk menumbuhkan suasana yang tenang dan menyenangkan yang kondusif untuk konsentrasi dan belajar, mendukung kenyamanan pengguna selama perjalanan pendidikan mereka di InEdu.</a:t>
            </a:r>
          </a:p>
        </p:txBody>
      </p:sp>
      <p:grpSp>
        <p:nvGrpSpPr>
          <p:cNvPr name="Group 44" id="44"/>
          <p:cNvGrpSpPr/>
          <p:nvPr/>
        </p:nvGrpSpPr>
        <p:grpSpPr>
          <a:xfrm rot="0">
            <a:off x="2371347" y="1963635"/>
            <a:ext cx="720543" cy="666163"/>
            <a:chOff x="0" y="0"/>
            <a:chExt cx="189773" cy="175450"/>
          </a:xfrm>
        </p:grpSpPr>
        <p:sp>
          <p:nvSpPr>
            <p:cNvPr name="Freeform 45" id="45"/>
            <p:cNvSpPr/>
            <p:nvPr/>
          </p:nvSpPr>
          <p:spPr>
            <a:xfrm flipH="false" flipV="false" rot="0">
              <a:off x="0" y="0"/>
              <a:ext cx="189773" cy="175450"/>
            </a:xfrm>
            <a:custGeom>
              <a:avLst/>
              <a:gdLst/>
              <a:ahLst/>
              <a:cxnLst/>
              <a:rect r="r" b="b" t="t" l="l"/>
              <a:pathLst>
                <a:path h="175450" w="189773">
                  <a:moveTo>
                    <a:pt x="0" y="0"/>
                  </a:moveTo>
                  <a:lnTo>
                    <a:pt x="189773" y="0"/>
                  </a:lnTo>
                  <a:lnTo>
                    <a:pt x="189773" y="175450"/>
                  </a:lnTo>
                  <a:lnTo>
                    <a:pt x="0" y="175450"/>
                  </a:lnTo>
                  <a:close/>
                </a:path>
              </a:pathLst>
            </a:custGeom>
            <a:solidFill>
              <a:srgbClr val="1A237E"/>
            </a:solidFill>
          </p:spPr>
        </p:sp>
        <p:sp>
          <p:nvSpPr>
            <p:cNvPr name="TextBox 46" id="46"/>
            <p:cNvSpPr txBox="true"/>
            <p:nvPr/>
          </p:nvSpPr>
          <p:spPr>
            <a:xfrm>
              <a:off x="0" y="-47625"/>
              <a:ext cx="189773" cy="223075"/>
            </a:xfrm>
            <a:prstGeom prst="rect">
              <a:avLst/>
            </a:prstGeom>
          </p:spPr>
          <p:txBody>
            <a:bodyPr anchor="ctr" rtlCol="false" tIns="50800" lIns="50800" bIns="50800" rIns="50800"/>
            <a:lstStyle/>
            <a:p>
              <a:pPr algn="ctr">
                <a:lnSpc>
                  <a:spcPts val="2485"/>
                </a:lnSpc>
              </a:pPr>
            </a:p>
          </p:txBody>
        </p:sp>
      </p:grpSp>
      <p:sp>
        <p:nvSpPr>
          <p:cNvPr name="TextBox 47" id="47"/>
          <p:cNvSpPr txBox="true"/>
          <p:nvPr/>
        </p:nvSpPr>
        <p:spPr>
          <a:xfrm rot="0">
            <a:off x="5329866" y="1656101"/>
            <a:ext cx="7628267" cy="847095"/>
          </a:xfrm>
          <a:prstGeom prst="rect">
            <a:avLst/>
          </a:prstGeom>
        </p:spPr>
        <p:txBody>
          <a:bodyPr anchor="t" rtlCol="false" tIns="0" lIns="0" bIns="0" rIns="0">
            <a:spAutoFit/>
          </a:bodyPr>
          <a:lstStyle/>
          <a:p>
            <a:pPr algn="ctr">
              <a:lnSpc>
                <a:spcPts val="5714"/>
              </a:lnSpc>
            </a:pPr>
            <a:r>
              <a:rPr lang="en-US" sz="5195">
                <a:solidFill>
                  <a:srgbClr val="3A3E61"/>
                </a:solidFill>
                <a:latin typeface="Unique"/>
                <a:ea typeface="Unique"/>
                <a:cs typeface="Unique"/>
                <a:sym typeface="Unique"/>
              </a:rPr>
              <a:t>Local Style:</a:t>
            </a:r>
          </a:p>
        </p:txBody>
      </p:sp>
      <p:grpSp>
        <p:nvGrpSpPr>
          <p:cNvPr name="Group 48" id="48"/>
          <p:cNvGrpSpPr/>
          <p:nvPr/>
        </p:nvGrpSpPr>
        <p:grpSpPr>
          <a:xfrm rot="0">
            <a:off x="3379308" y="1963635"/>
            <a:ext cx="720543" cy="666163"/>
            <a:chOff x="0" y="0"/>
            <a:chExt cx="189773" cy="175450"/>
          </a:xfrm>
        </p:grpSpPr>
        <p:sp>
          <p:nvSpPr>
            <p:cNvPr name="Freeform 49" id="49"/>
            <p:cNvSpPr/>
            <p:nvPr/>
          </p:nvSpPr>
          <p:spPr>
            <a:xfrm flipH="false" flipV="false" rot="0">
              <a:off x="0" y="0"/>
              <a:ext cx="189773" cy="175450"/>
            </a:xfrm>
            <a:custGeom>
              <a:avLst/>
              <a:gdLst/>
              <a:ahLst/>
              <a:cxnLst/>
              <a:rect r="r" b="b" t="t" l="l"/>
              <a:pathLst>
                <a:path h="175450" w="189773">
                  <a:moveTo>
                    <a:pt x="0" y="0"/>
                  </a:moveTo>
                  <a:lnTo>
                    <a:pt x="189773" y="0"/>
                  </a:lnTo>
                  <a:lnTo>
                    <a:pt x="189773" y="175450"/>
                  </a:lnTo>
                  <a:lnTo>
                    <a:pt x="0" y="175450"/>
                  </a:lnTo>
                  <a:close/>
                </a:path>
              </a:pathLst>
            </a:custGeom>
            <a:solidFill>
              <a:srgbClr val="FFFFFF"/>
            </a:solidFill>
          </p:spPr>
        </p:sp>
        <p:sp>
          <p:nvSpPr>
            <p:cNvPr name="TextBox 50" id="50"/>
            <p:cNvSpPr txBox="true"/>
            <p:nvPr/>
          </p:nvSpPr>
          <p:spPr>
            <a:xfrm>
              <a:off x="0" y="-47625"/>
              <a:ext cx="189773" cy="223075"/>
            </a:xfrm>
            <a:prstGeom prst="rect">
              <a:avLst/>
            </a:prstGeom>
          </p:spPr>
          <p:txBody>
            <a:bodyPr anchor="ctr" rtlCol="false" tIns="50800" lIns="50800" bIns="50800" rIns="50800"/>
            <a:lstStyle/>
            <a:p>
              <a:pPr algn="ctr">
                <a:lnSpc>
                  <a:spcPts val="2485"/>
                </a:lnSpc>
              </a:pPr>
            </a:p>
          </p:txBody>
        </p:sp>
      </p:grpSp>
      <p:grpSp>
        <p:nvGrpSpPr>
          <p:cNvPr name="Group 51" id="51"/>
          <p:cNvGrpSpPr/>
          <p:nvPr/>
        </p:nvGrpSpPr>
        <p:grpSpPr>
          <a:xfrm rot="0">
            <a:off x="4385602" y="1963635"/>
            <a:ext cx="720543" cy="666163"/>
            <a:chOff x="0" y="0"/>
            <a:chExt cx="189773" cy="175450"/>
          </a:xfrm>
        </p:grpSpPr>
        <p:sp>
          <p:nvSpPr>
            <p:cNvPr name="Freeform 52" id="52"/>
            <p:cNvSpPr/>
            <p:nvPr/>
          </p:nvSpPr>
          <p:spPr>
            <a:xfrm flipH="false" flipV="false" rot="0">
              <a:off x="0" y="0"/>
              <a:ext cx="189773" cy="175450"/>
            </a:xfrm>
            <a:custGeom>
              <a:avLst/>
              <a:gdLst/>
              <a:ahLst/>
              <a:cxnLst/>
              <a:rect r="r" b="b" t="t" l="l"/>
              <a:pathLst>
                <a:path h="175450" w="189773">
                  <a:moveTo>
                    <a:pt x="0" y="0"/>
                  </a:moveTo>
                  <a:lnTo>
                    <a:pt x="189773" y="0"/>
                  </a:lnTo>
                  <a:lnTo>
                    <a:pt x="189773" y="175450"/>
                  </a:lnTo>
                  <a:lnTo>
                    <a:pt x="0" y="175450"/>
                  </a:lnTo>
                  <a:close/>
                </a:path>
              </a:pathLst>
            </a:custGeom>
            <a:solidFill>
              <a:srgbClr val="C0BEBF"/>
            </a:solidFill>
          </p:spPr>
        </p:sp>
        <p:sp>
          <p:nvSpPr>
            <p:cNvPr name="TextBox 53" id="53"/>
            <p:cNvSpPr txBox="true"/>
            <p:nvPr/>
          </p:nvSpPr>
          <p:spPr>
            <a:xfrm>
              <a:off x="0" y="-47625"/>
              <a:ext cx="189773" cy="223075"/>
            </a:xfrm>
            <a:prstGeom prst="rect">
              <a:avLst/>
            </a:prstGeom>
          </p:spPr>
          <p:txBody>
            <a:bodyPr anchor="ctr" rtlCol="false" tIns="50800" lIns="50800" bIns="50800" rIns="50800"/>
            <a:lstStyle/>
            <a:p>
              <a:pPr algn="ctr">
                <a:lnSpc>
                  <a:spcPts val="2485"/>
                </a:lnSpc>
              </a:pPr>
            </a:p>
          </p:txBody>
        </p:sp>
      </p:grpSp>
      <p:grpSp>
        <p:nvGrpSpPr>
          <p:cNvPr name="Group 54" id="54"/>
          <p:cNvGrpSpPr/>
          <p:nvPr/>
        </p:nvGrpSpPr>
        <p:grpSpPr>
          <a:xfrm rot="0">
            <a:off x="5329866" y="1963635"/>
            <a:ext cx="720543" cy="666163"/>
            <a:chOff x="0" y="0"/>
            <a:chExt cx="189773" cy="175450"/>
          </a:xfrm>
        </p:grpSpPr>
        <p:sp>
          <p:nvSpPr>
            <p:cNvPr name="Freeform 55" id="55"/>
            <p:cNvSpPr/>
            <p:nvPr/>
          </p:nvSpPr>
          <p:spPr>
            <a:xfrm flipH="false" flipV="false" rot="0">
              <a:off x="0" y="0"/>
              <a:ext cx="189773" cy="175450"/>
            </a:xfrm>
            <a:custGeom>
              <a:avLst/>
              <a:gdLst/>
              <a:ahLst/>
              <a:cxnLst/>
              <a:rect r="r" b="b" t="t" l="l"/>
              <a:pathLst>
                <a:path h="175450" w="189773">
                  <a:moveTo>
                    <a:pt x="0" y="0"/>
                  </a:moveTo>
                  <a:lnTo>
                    <a:pt x="189773" y="0"/>
                  </a:lnTo>
                  <a:lnTo>
                    <a:pt x="189773" y="175450"/>
                  </a:lnTo>
                  <a:lnTo>
                    <a:pt x="0" y="175450"/>
                  </a:lnTo>
                  <a:close/>
                </a:path>
              </a:pathLst>
            </a:custGeom>
            <a:solidFill>
              <a:srgbClr val="E8F0F0"/>
            </a:solidFill>
          </p:spPr>
        </p:sp>
        <p:sp>
          <p:nvSpPr>
            <p:cNvPr name="TextBox 56" id="56"/>
            <p:cNvSpPr txBox="true"/>
            <p:nvPr/>
          </p:nvSpPr>
          <p:spPr>
            <a:xfrm>
              <a:off x="0" y="-47625"/>
              <a:ext cx="189773" cy="223075"/>
            </a:xfrm>
            <a:prstGeom prst="rect">
              <a:avLst/>
            </a:prstGeom>
          </p:spPr>
          <p:txBody>
            <a:bodyPr anchor="ctr" rtlCol="false" tIns="50800" lIns="50800" bIns="50800" rIns="50800"/>
            <a:lstStyle/>
            <a:p>
              <a:pPr algn="ctr">
                <a:lnSpc>
                  <a:spcPts val="2485"/>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1EDE2"/>
        </a:solidFill>
      </p:bgPr>
    </p:bg>
    <p:spTree>
      <p:nvGrpSpPr>
        <p:cNvPr id="1" name=""/>
        <p:cNvGrpSpPr/>
        <p:nvPr/>
      </p:nvGrpSpPr>
      <p:grpSpPr>
        <a:xfrm>
          <a:off x="0" y="0"/>
          <a:ext cx="0" cy="0"/>
          <a:chOff x="0" y="0"/>
          <a:chExt cx="0" cy="0"/>
        </a:xfrm>
      </p:grpSpPr>
      <p:sp>
        <p:nvSpPr>
          <p:cNvPr name="Freeform 2" id="2"/>
          <p:cNvSpPr/>
          <p:nvPr/>
        </p:nvSpPr>
        <p:spPr>
          <a:xfrm flipH="false" flipV="false" rot="0">
            <a:off x="13758234" y="-1180902"/>
            <a:ext cx="11580664" cy="11580664"/>
          </a:xfrm>
          <a:custGeom>
            <a:avLst/>
            <a:gdLst/>
            <a:ahLst/>
            <a:cxnLst/>
            <a:rect r="r" b="b" t="t" l="l"/>
            <a:pathLst>
              <a:path h="11580664" w="11580664">
                <a:moveTo>
                  <a:pt x="0" y="0"/>
                </a:moveTo>
                <a:lnTo>
                  <a:pt x="11580664" y="0"/>
                </a:lnTo>
                <a:lnTo>
                  <a:pt x="11580664" y="11580665"/>
                </a:lnTo>
                <a:lnTo>
                  <a:pt x="0" y="11580665"/>
                </a:lnTo>
                <a:lnTo>
                  <a:pt x="0" y="0"/>
                </a:lnTo>
                <a:close/>
              </a:path>
            </a:pathLst>
          </a:custGeom>
          <a:blipFill>
            <a:blip r:embed="rId2"/>
            <a:stretch>
              <a:fillRect l="0" t="0" r="0" b="0"/>
            </a:stretch>
          </a:blipFill>
        </p:spPr>
      </p:sp>
      <p:sp>
        <p:nvSpPr>
          <p:cNvPr name="Freeform 3" id="3"/>
          <p:cNvSpPr/>
          <p:nvPr/>
        </p:nvSpPr>
        <p:spPr>
          <a:xfrm flipH="false" flipV="false" rot="0">
            <a:off x="-7053475" y="0"/>
            <a:ext cx="11580664" cy="11580664"/>
          </a:xfrm>
          <a:custGeom>
            <a:avLst/>
            <a:gdLst/>
            <a:ahLst/>
            <a:cxnLst/>
            <a:rect r="r" b="b" t="t" l="l"/>
            <a:pathLst>
              <a:path h="11580664" w="11580664">
                <a:moveTo>
                  <a:pt x="0" y="0"/>
                </a:moveTo>
                <a:lnTo>
                  <a:pt x="11580664" y="0"/>
                </a:lnTo>
                <a:lnTo>
                  <a:pt x="11580664" y="11580664"/>
                </a:lnTo>
                <a:lnTo>
                  <a:pt x="0" y="11580664"/>
                </a:lnTo>
                <a:lnTo>
                  <a:pt x="0" y="0"/>
                </a:lnTo>
                <a:close/>
              </a:path>
            </a:pathLst>
          </a:custGeom>
          <a:blipFill>
            <a:blip r:embed="rId2"/>
            <a:stretch>
              <a:fillRect l="0" t="0" r="0" b="0"/>
            </a:stretch>
          </a:blipFill>
        </p:spPr>
      </p:sp>
      <p:sp>
        <p:nvSpPr>
          <p:cNvPr name="Freeform 4" id="4"/>
          <p:cNvSpPr/>
          <p:nvPr/>
        </p:nvSpPr>
        <p:spPr>
          <a:xfrm flipH="false" flipV="false" rot="0">
            <a:off x="1383715" y="1028700"/>
            <a:ext cx="15520570" cy="8229600"/>
          </a:xfrm>
          <a:custGeom>
            <a:avLst/>
            <a:gdLst/>
            <a:ahLst/>
            <a:cxnLst/>
            <a:rect r="r" b="b" t="t" l="l"/>
            <a:pathLst>
              <a:path h="8229600" w="15520570">
                <a:moveTo>
                  <a:pt x="0" y="0"/>
                </a:moveTo>
                <a:lnTo>
                  <a:pt x="15520570" y="0"/>
                </a:lnTo>
                <a:lnTo>
                  <a:pt x="15520570" y="8229600"/>
                </a:lnTo>
                <a:lnTo>
                  <a:pt x="0" y="8229600"/>
                </a:lnTo>
                <a:lnTo>
                  <a:pt x="0" y="0"/>
                </a:lnTo>
                <a:close/>
              </a:path>
            </a:pathLst>
          </a:custGeom>
          <a:blipFill>
            <a:blip r:embed="rId3"/>
            <a:stretch>
              <a:fillRect l="0" t="-9951" r="0" b="-15699"/>
            </a:stretch>
          </a:blipFill>
        </p:spPr>
      </p:sp>
      <p:sp>
        <p:nvSpPr>
          <p:cNvPr name="Freeform 5" id="5"/>
          <p:cNvSpPr/>
          <p:nvPr/>
        </p:nvSpPr>
        <p:spPr>
          <a:xfrm flipH="false" flipV="false" rot="-5400000">
            <a:off x="5434194" y="-2271724"/>
            <a:ext cx="7465864" cy="14813868"/>
          </a:xfrm>
          <a:custGeom>
            <a:avLst/>
            <a:gdLst/>
            <a:ahLst/>
            <a:cxnLst/>
            <a:rect r="r" b="b" t="t" l="l"/>
            <a:pathLst>
              <a:path h="14813868" w="7465864">
                <a:moveTo>
                  <a:pt x="0" y="0"/>
                </a:moveTo>
                <a:lnTo>
                  <a:pt x="7465865" y="0"/>
                </a:lnTo>
                <a:lnTo>
                  <a:pt x="7465865" y="14813868"/>
                </a:lnTo>
                <a:lnTo>
                  <a:pt x="0" y="14813868"/>
                </a:lnTo>
                <a:lnTo>
                  <a:pt x="0" y="0"/>
                </a:lnTo>
                <a:close/>
              </a:path>
            </a:pathLst>
          </a:custGeom>
          <a:blipFill>
            <a:blip r:embed="rId4"/>
            <a:stretch>
              <a:fillRect l="-29965" t="0" r="0" b="0"/>
            </a:stretch>
          </a:blipFill>
        </p:spPr>
      </p:sp>
      <p:grpSp>
        <p:nvGrpSpPr>
          <p:cNvPr name="Group 6" id="6"/>
          <p:cNvGrpSpPr/>
          <p:nvPr/>
        </p:nvGrpSpPr>
        <p:grpSpPr>
          <a:xfrm rot="0">
            <a:off x="2002909" y="1605368"/>
            <a:ext cx="14217672" cy="7011744"/>
            <a:chOff x="0" y="0"/>
            <a:chExt cx="3744572" cy="1846714"/>
          </a:xfrm>
        </p:grpSpPr>
        <p:sp>
          <p:nvSpPr>
            <p:cNvPr name="Freeform 7" id="7"/>
            <p:cNvSpPr/>
            <p:nvPr/>
          </p:nvSpPr>
          <p:spPr>
            <a:xfrm flipH="false" flipV="false" rot="0">
              <a:off x="0" y="0"/>
              <a:ext cx="3744572" cy="1846714"/>
            </a:xfrm>
            <a:custGeom>
              <a:avLst/>
              <a:gdLst/>
              <a:ahLst/>
              <a:cxnLst/>
              <a:rect r="r" b="b" t="t" l="l"/>
              <a:pathLst>
                <a:path h="1846714" w="3744572">
                  <a:moveTo>
                    <a:pt x="0" y="0"/>
                  </a:moveTo>
                  <a:lnTo>
                    <a:pt x="3744572" y="0"/>
                  </a:lnTo>
                  <a:lnTo>
                    <a:pt x="3744572" y="1846714"/>
                  </a:lnTo>
                  <a:lnTo>
                    <a:pt x="0" y="1846714"/>
                  </a:lnTo>
                  <a:close/>
                </a:path>
              </a:pathLst>
            </a:custGeom>
            <a:solidFill>
              <a:srgbClr val="FFFFFF">
                <a:alpha val="52941"/>
              </a:srgbClr>
            </a:solidFill>
          </p:spPr>
        </p:sp>
        <p:sp>
          <p:nvSpPr>
            <p:cNvPr name="TextBox 8" id="8"/>
            <p:cNvSpPr txBox="true"/>
            <p:nvPr/>
          </p:nvSpPr>
          <p:spPr>
            <a:xfrm>
              <a:off x="0" y="-47625"/>
              <a:ext cx="3744572" cy="1894339"/>
            </a:xfrm>
            <a:prstGeom prst="rect">
              <a:avLst/>
            </a:prstGeom>
          </p:spPr>
          <p:txBody>
            <a:bodyPr anchor="ctr" rtlCol="false" tIns="50800" lIns="50800" bIns="50800" rIns="50800"/>
            <a:lstStyle/>
            <a:p>
              <a:pPr algn="ctr">
                <a:lnSpc>
                  <a:spcPts val="2485"/>
                </a:lnSpc>
              </a:pPr>
              <a:r>
                <a:rPr lang="en-US" sz="1775">
                  <a:solidFill>
                    <a:srgbClr val="FFFFFF">
                      <a:alpha val="52941"/>
                    </a:srgbClr>
                  </a:solidFill>
                  <a:latin typeface="Marykate"/>
                  <a:ea typeface="Marykate"/>
                  <a:cs typeface="Marykate"/>
                  <a:sym typeface="Marykate"/>
                </a:rPr>
                <a:t> </a:t>
              </a:r>
            </a:p>
          </p:txBody>
        </p:sp>
      </p:grpSp>
      <p:grpSp>
        <p:nvGrpSpPr>
          <p:cNvPr name="Group 9" id="9"/>
          <p:cNvGrpSpPr/>
          <p:nvPr/>
        </p:nvGrpSpPr>
        <p:grpSpPr>
          <a:xfrm rot="5400000">
            <a:off x="341991" y="293191"/>
            <a:ext cx="1420060" cy="1420060"/>
            <a:chOff x="0" y="0"/>
            <a:chExt cx="1893413" cy="1893413"/>
          </a:xfrm>
        </p:grpSpPr>
        <p:sp>
          <p:nvSpPr>
            <p:cNvPr name="Freeform 10" id="10"/>
            <p:cNvSpPr/>
            <p:nvPr/>
          </p:nvSpPr>
          <p:spPr>
            <a:xfrm flipH="false" flipV="false" rot="0">
              <a:off x="0" y="0"/>
              <a:ext cx="1893413" cy="1893413"/>
            </a:xfrm>
            <a:custGeom>
              <a:avLst/>
              <a:gdLst/>
              <a:ahLst/>
              <a:cxnLst/>
              <a:rect r="r" b="b" t="t" l="l"/>
              <a:pathLst>
                <a:path h="1893413" w="1893413">
                  <a:moveTo>
                    <a:pt x="0" y="0"/>
                  </a:moveTo>
                  <a:lnTo>
                    <a:pt x="1893413" y="0"/>
                  </a:lnTo>
                  <a:lnTo>
                    <a:pt x="1893413" y="1893413"/>
                  </a:lnTo>
                  <a:lnTo>
                    <a:pt x="0" y="1893413"/>
                  </a:lnTo>
                  <a:lnTo>
                    <a:pt x="0" y="0"/>
                  </a:lnTo>
                  <a:close/>
                </a:path>
              </a:pathLst>
            </a:custGeom>
            <a:blipFill>
              <a:blip r:embed="rId5"/>
              <a:stretch>
                <a:fillRect l="0" t="0" r="0" b="0"/>
              </a:stretch>
            </a:blipFill>
          </p:spPr>
        </p:sp>
        <p:grpSp>
          <p:nvGrpSpPr>
            <p:cNvPr name="Group 11" id="11"/>
            <p:cNvGrpSpPr/>
            <p:nvPr/>
          </p:nvGrpSpPr>
          <p:grpSpPr>
            <a:xfrm rot="0">
              <a:off x="839799" y="527514"/>
              <a:ext cx="213816" cy="21381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nvGrpSpPr>
            <p:cNvPr name="Group 14" id="14"/>
            <p:cNvGrpSpPr/>
            <p:nvPr/>
          </p:nvGrpSpPr>
          <p:grpSpPr>
            <a:xfrm rot="0">
              <a:off x="839799" y="1152084"/>
              <a:ext cx="213816" cy="21381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grpSp>
        <p:nvGrpSpPr>
          <p:cNvPr name="Group 17" id="17"/>
          <p:cNvGrpSpPr/>
          <p:nvPr/>
        </p:nvGrpSpPr>
        <p:grpSpPr>
          <a:xfrm rot="5400000">
            <a:off x="16549270" y="8548270"/>
            <a:ext cx="1420060" cy="1420060"/>
            <a:chOff x="0" y="0"/>
            <a:chExt cx="1893413" cy="1893413"/>
          </a:xfrm>
        </p:grpSpPr>
        <p:sp>
          <p:nvSpPr>
            <p:cNvPr name="Freeform 18" id="18"/>
            <p:cNvSpPr/>
            <p:nvPr/>
          </p:nvSpPr>
          <p:spPr>
            <a:xfrm flipH="false" flipV="false" rot="0">
              <a:off x="0" y="0"/>
              <a:ext cx="1893413" cy="1893413"/>
            </a:xfrm>
            <a:custGeom>
              <a:avLst/>
              <a:gdLst/>
              <a:ahLst/>
              <a:cxnLst/>
              <a:rect r="r" b="b" t="t" l="l"/>
              <a:pathLst>
                <a:path h="1893413" w="1893413">
                  <a:moveTo>
                    <a:pt x="0" y="0"/>
                  </a:moveTo>
                  <a:lnTo>
                    <a:pt x="1893413" y="0"/>
                  </a:lnTo>
                  <a:lnTo>
                    <a:pt x="1893413" y="1893413"/>
                  </a:lnTo>
                  <a:lnTo>
                    <a:pt x="0" y="1893413"/>
                  </a:lnTo>
                  <a:lnTo>
                    <a:pt x="0" y="0"/>
                  </a:lnTo>
                  <a:close/>
                </a:path>
              </a:pathLst>
            </a:custGeom>
            <a:blipFill>
              <a:blip r:embed="rId5"/>
              <a:stretch>
                <a:fillRect l="0" t="0" r="0" b="0"/>
              </a:stretch>
            </a:blipFill>
          </p:spPr>
        </p:sp>
        <p:grpSp>
          <p:nvGrpSpPr>
            <p:cNvPr name="Group 19" id="19"/>
            <p:cNvGrpSpPr/>
            <p:nvPr/>
          </p:nvGrpSpPr>
          <p:grpSpPr>
            <a:xfrm rot="0">
              <a:off x="839799" y="527514"/>
              <a:ext cx="213816" cy="21381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nvGrpSpPr>
            <p:cNvPr name="Group 22" id="22"/>
            <p:cNvGrpSpPr/>
            <p:nvPr/>
          </p:nvGrpSpPr>
          <p:grpSpPr>
            <a:xfrm rot="0">
              <a:off x="839799" y="1152084"/>
              <a:ext cx="213816" cy="213816"/>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grpSp>
        <p:nvGrpSpPr>
          <p:cNvPr name="Group 25" id="25"/>
          <p:cNvGrpSpPr/>
          <p:nvPr/>
        </p:nvGrpSpPr>
        <p:grpSpPr>
          <a:xfrm rot="0">
            <a:off x="790599" y="1963635"/>
            <a:ext cx="522843" cy="5291591"/>
            <a:chOff x="0" y="0"/>
            <a:chExt cx="697124" cy="7055455"/>
          </a:xfrm>
        </p:grpSpPr>
        <p:sp>
          <p:nvSpPr>
            <p:cNvPr name="Freeform 26" id="26"/>
            <p:cNvSpPr/>
            <p:nvPr/>
          </p:nvSpPr>
          <p:spPr>
            <a:xfrm flipH="false" flipV="false" rot="0">
              <a:off x="0" y="3639353"/>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7" id="27"/>
            <p:cNvSpPr/>
            <p:nvPr/>
          </p:nvSpPr>
          <p:spPr>
            <a:xfrm flipH="false" flipV="false" rot="0">
              <a:off x="0" y="4553284"/>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8" id="28"/>
            <p:cNvSpPr/>
            <p:nvPr/>
          </p:nvSpPr>
          <p:spPr>
            <a:xfrm flipH="false" flipV="false" rot="0">
              <a:off x="0" y="5467215"/>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9" id="29"/>
            <p:cNvSpPr/>
            <p:nvPr/>
          </p:nvSpPr>
          <p:spPr>
            <a:xfrm flipH="false" flipV="false" rot="0">
              <a:off x="0" y="6381146"/>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0" id="30"/>
            <p:cNvSpPr/>
            <p:nvPr/>
          </p:nvSpPr>
          <p:spPr>
            <a:xfrm flipH="false" flipV="false" rot="0">
              <a:off x="0" y="0"/>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1" id="31"/>
            <p:cNvSpPr/>
            <p:nvPr/>
          </p:nvSpPr>
          <p:spPr>
            <a:xfrm flipH="false" flipV="false" rot="0">
              <a:off x="0" y="913931"/>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2" id="32"/>
            <p:cNvSpPr/>
            <p:nvPr/>
          </p:nvSpPr>
          <p:spPr>
            <a:xfrm flipH="false" flipV="false" rot="0">
              <a:off x="0" y="1827862"/>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3" id="33"/>
            <p:cNvSpPr/>
            <p:nvPr/>
          </p:nvSpPr>
          <p:spPr>
            <a:xfrm flipH="false" flipV="false" rot="0">
              <a:off x="0" y="2741793"/>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34" id="34"/>
          <p:cNvGrpSpPr/>
          <p:nvPr/>
        </p:nvGrpSpPr>
        <p:grpSpPr>
          <a:xfrm rot="0">
            <a:off x="16997878" y="2866521"/>
            <a:ext cx="522843" cy="5291591"/>
            <a:chOff x="0" y="0"/>
            <a:chExt cx="697124" cy="7055455"/>
          </a:xfrm>
        </p:grpSpPr>
        <p:sp>
          <p:nvSpPr>
            <p:cNvPr name="Freeform 35" id="35"/>
            <p:cNvSpPr/>
            <p:nvPr/>
          </p:nvSpPr>
          <p:spPr>
            <a:xfrm flipH="false" flipV="false" rot="0">
              <a:off x="0" y="3639353"/>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6" id="36"/>
            <p:cNvSpPr/>
            <p:nvPr/>
          </p:nvSpPr>
          <p:spPr>
            <a:xfrm flipH="false" flipV="false" rot="0">
              <a:off x="0" y="4553284"/>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7" id="37"/>
            <p:cNvSpPr/>
            <p:nvPr/>
          </p:nvSpPr>
          <p:spPr>
            <a:xfrm flipH="false" flipV="false" rot="0">
              <a:off x="0" y="5467215"/>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8" id="38"/>
            <p:cNvSpPr/>
            <p:nvPr/>
          </p:nvSpPr>
          <p:spPr>
            <a:xfrm flipH="false" flipV="false" rot="0">
              <a:off x="0" y="6381146"/>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9" id="39"/>
            <p:cNvSpPr/>
            <p:nvPr/>
          </p:nvSpPr>
          <p:spPr>
            <a:xfrm flipH="false" flipV="false" rot="0">
              <a:off x="0" y="0"/>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0" id="40"/>
            <p:cNvSpPr/>
            <p:nvPr/>
          </p:nvSpPr>
          <p:spPr>
            <a:xfrm flipH="false" flipV="false" rot="0">
              <a:off x="0" y="913931"/>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1" id="41"/>
            <p:cNvSpPr/>
            <p:nvPr/>
          </p:nvSpPr>
          <p:spPr>
            <a:xfrm flipH="false" flipV="false" rot="0">
              <a:off x="0" y="1827862"/>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2" id="42"/>
            <p:cNvSpPr/>
            <p:nvPr/>
          </p:nvSpPr>
          <p:spPr>
            <a:xfrm flipH="false" flipV="false" rot="0">
              <a:off x="0" y="2741793"/>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43" id="43"/>
          <p:cNvSpPr/>
          <p:nvPr/>
        </p:nvSpPr>
        <p:spPr>
          <a:xfrm flipH="false" flipV="false" rot="0">
            <a:off x="9984196" y="5509764"/>
            <a:ext cx="6077012" cy="3038506"/>
          </a:xfrm>
          <a:custGeom>
            <a:avLst/>
            <a:gdLst/>
            <a:ahLst/>
            <a:cxnLst/>
            <a:rect r="r" b="b" t="t" l="l"/>
            <a:pathLst>
              <a:path h="3038506" w="6077012">
                <a:moveTo>
                  <a:pt x="0" y="0"/>
                </a:moveTo>
                <a:lnTo>
                  <a:pt x="6077012" y="0"/>
                </a:lnTo>
                <a:lnTo>
                  <a:pt x="6077012" y="3038506"/>
                </a:lnTo>
                <a:lnTo>
                  <a:pt x="0" y="3038506"/>
                </a:lnTo>
                <a:lnTo>
                  <a:pt x="0" y="0"/>
                </a:lnTo>
                <a:close/>
              </a:path>
            </a:pathLst>
          </a:custGeom>
          <a:blipFill>
            <a:blip r:embed="rId8"/>
            <a:stretch>
              <a:fillRect l="0" t="0" r="0" b="0"/>
            </a:stretch>
          </a:blipFill>
        </p:spPr>
      </p:sp>
      <p:sp>
        <p:nvSpPr>
          <p:cNvPr name="Freeform 44" id="44"/>
          <p:cNvSpPr/>
          <p:nvPr/>
        </p:nvSpPr>
        <p:spPr>
          <a:xfrm flipH="false" flipV="false" rot="0">
            <a:off x="10140796" y="2503130"/>
            <a:ext cx="6433264" cy="3031676"/>
          </a:xfrm>
          <a:custGeom>
            <a:avLst/>
            <a:gdLst/>
            <a:ahLst/>
            <a:cxnLst/>
            <a:rect r="r" b="b" t="t" l="l"/>
            <a:pathLst>
              <a:path h="3031676" w="6433264">
                <a:moveTo>
                  <a:pt x="0" y="0"/>
                </a:moveTo>
                <a:lnTo>
                  <a:pt x="6433265" y="0"/>
                </a:lnTo>
                <a:lnTo>
                  <a:pt x="6433265" y="3031675"/>
                </a:lnTo>
                <a:lnTo>
                  <a:pt x="0" y="3031675"/>
                </a:lnTo>
                <a:lnTo>
                  <a:pt x="0" y="0"/>
                </a:lnTo>
                <a:close/>
              </a:path>
            </a:pathLst>
          </a:custGeom>
          <a:blipFill>
            <a:blip r:embed="rId9"/>
            <a:stretch>
              <a:fillRect l="0" t="0" r="0" b="0"/>
            </a:stretch>
          </a:blipFill>
        </p:spPr>
      </p:sp>
      <p:sp>
        <p:nvSpPr>
          <p:cNvPr name="Freeform 45" id="45"/>
          <p:cNvSpPr/>
          <p:nvPr/>
        </p:nvSpPr>
        <p:spPr>
          <a:xfrm flipH="false" flipV="false" rot="0">
            <a:off x="1885238" y="5224447"/>
            <a:ext cx="7226506" cy="3586154"/>
          </a:xfrm>
          <a:custGeom>
            <a:avLst/>
            <a:gdLst/>
            <a:ahLst/>
            <a:cxnLst/>
            <a:rect r="r" b="b" t="t" l="l"/>
            <a:pathLst>
              <a:path h="3586154" w="7226506">
                <a:moveTo>
                  <a:pt x="0" y="0"/>
                </a:moveTo>
                <a:lnTo>
                  <a:pt x="7226507" y="0"/>
                </a:lnTo>
                <a:lnTo>
                  <a:pt x="7226507" y="3586153"/>
                </a:lnTo>
                <a:lnTo>
                  <a:pt x="0" y="3586153"/>
                </a:lnTo>
                <a:lnTo>
                  <a:pt x="0" y="0"/>
                </a:lnTo>
                <a:close/>
              </a:path>
            </a:pathLst>
          </a:custGeom>
          <a:blipFill>
            <a:blip r:embed="rId10"/>
            <a:stretch>
              <a:fillRect l="0" t="0" r="0" b="0"/>
            </a:stretch>
          </a:blipFill>
        </p:spPr>
      </p:sp>
      <p:sp>
        <p:nvSpPr>
          <p:cNvPr name="Freeform 46" id="46"/>
          <p:cNvSpPr/>
          <p:nvPr/>
        </p:nvSpPr>
        <p:spPr>
          <a:xfrm flipH="false" flipV="false" rot="0">
            <a:off x="1885238" y="2021953"/>
            <a:ext cx="6437173" cy="3202494"/>
          </a:xfrm>
          <a:custGeom>
            <a:avLst/>
            <a:gdLst/>
            <a:ahLst/>
            <a:cxnLst/>
            <a:rect r="r" b="b" t="t" l="l"/>
            <a:pathLst>
              <a:path h="3202494" w="6437173">
                <a:moveTo>
                  <a:pt x="0" y="0"/>
                </a:moveTo>
                <a:lnTo>
                  <a:pt x="6437173" y="0"/>
                </a:lnTo>
                <a:lnTo>
                  <a:pt x="6437173" y="3202494"/>
                </a:lnTo>
                <a:lnTo>
                  <a:pt x="0" y="3202494"/>
                </a:lnTo>
                <a:lnTo>
                  <a:pt x="0" y="0"/>
                </a:lnTo>
                <a:close/>
              </a:path>
            </a:pathLst>
          </a:custGeom>
          <a:blipFill>
            <a:blip r:embed="rId11"/>
            <a:stretch>
              <a:fillRect l="0" t="0" r="0" b="0"/>
            </a:stretch>
          </a:blipFill>
        </p:spPr>
      </p:sp>
      <p:sp>
        <p:nvSpPr>
          <p:cNvPr name="TextBox 47" id="47"/>
          <p:cNvSpPr txBox="true"/>
          <p:nvPr/>
        </p:nvSpPr>
        <p:spPr>
          <a:xfrm rot="0">
            <a:off x="5576271" y="1345128"/>
            <a:ext cx="7628267" cy="847029"/>
          </a:xfrm>
          <a:prstGeom prst="rect">
            <a:avLst/>
          </a:prstGeom>
        </p:spPr>
        <p:txBody>
          <a:bodyPr anchor="t" rtlCol="false" tIns="0" lIns="0" bIns="0" rIns="0">
            <a:spAutoFit/>
          </a:bodyPr>
          <a:lstStyle/>
          <a:p>
            <a:pPr algn="ctr">
              <a:lnSpc>
                <a:spcPts val="5714"/>
              </a:lnSpc>
            </a:pPr>
            <a:r>
              <a:rPr lang="en-US" sz="5195">
                <a:solidFill>
                  <a:srgbClr val="3A3E61"/>
                </a:solidFill>
                <a:latin typeface="Unique"/>
                <a:ea typeface="Unique"/>
                <a:cs typeface="Unique"/>
                <a:sym typeface="Unique"/>
              </a:rPr>
              <a:t>Rancangan UI</a:t>
            </a:r>
          </a:p>
        </p:txBody>
      </p:sp>
      <p:sp>
        <p:nvSpPr>
          <p:cNvPr name="TextBox 48" id="48"/>
          <p:cNvSpPr txBox="true"/>
          <p:nvPr/>
        </p:nvSpPr>
        <p:spPr>
          <a:xfrm rot="0">
            <a:off x="3833526" y="1570376"/>
            <a:ext cx="1496340" cy="1161494"/>
          </a:xfrm>
          <a:prstGeom prst="rect">
            <a:avLst/>
          </a:prstGeom>
        </p:spPr>
        <p:txBody>
          <a:bodyPr anchor="t" rtlCol="false" tIns="0" lIns="0" bIns="0" rIns="0">
            <a:spAutoFit/>
          </a:bodyPr>
          <a:lstStyle/>
          <a:p>
            <a:pPr algn="ctr">
              <a:lnSpc>
                <a:spcPts val="9401"/>
              </a:lnSpc>
              <a:spcBef>
                <a:spcPct val="0"/>
              </a:spcBef>
            </a:pPr>
            <a:r>
              <a:rPr lang="en-US" sz="6715">
                <a:solidFill>
                  <a:srgbClr val="3A3E61"/>
                </a:solidFill>
                <a:latin typeface="Marykate"/>
                <a:ea typeface="Marykate"/>
                <a:cs typeface="Marykate"/>
                <a:sym typeface="Marykate"/>
              </a:rPr>
              <a:t>home</a:t>
            </a:r>
          </a:p>
        </p:txBody>
      </p:sp>
      <p:sp>
        <p:nvSpPr>
          <p:cNvPr name="TextBox 49" id="49"/>
          <p:cNvSpPr txBox="true"/>
          <p:nvPr/>
        </p:nvSpPr>
        <p:spPr>
          <a:xfrm rot="0">
            <a:off x="2557771" y="7505928"/>
            <a:ext cx="2941384" cy="1161494"/>
          </a:xfrm>
          <a:prstGeom prst="rect">
            <a:avLst/>
          </a:prstGeom>
        </p:spPr>
        <p:txBody>
          <a:bodyPr anchor="t" rtlCol="false" tIns="0" lIns="0" bIns="0" rIns="0">
            <a:spAutoFit/>
          </a:bodyPr>
          <a:lstStyle/>
          <a:p>
            <a:pPr algn="ctr">
              <a:lnSpc>
                <a:spcPts val="9401"/>
              </a:lnSpc>
              <a:spcBef>
                <a:spcPct val="0"/>
              </a:spcBef>
            </a:pPr>
            <a:r>
              <a:rPr lang="en-US" sz="6715">
                <a:solidFill>
                  <a:srgbClr val="3A3E61"/>
                </a:solidFill>
                <a:latin typeface="Marykate"/>
                <a:ea typeface="Marykate"/>
                <a:cs typeface="Marykate"/>
                <a:sym typeface="Marykate"/>
              </a:rPr>
              <a:t>aksebilitas</a:t>
            </a:r>
          </a:p>
        </p:txBody>
      </p:sp>
      <p:sp>
        <p:nvSpPr>
          <p:cNvPr name="TextBox 50" id="50"/>
          <p:cNvSpPr txBox="true"/>
          <p:nvPr/>
        </p:nvSpPr>
        <p:spPr>
          <a:xfrm rot="0">
            <a:off x="12371427" y="1341636"/>
            <a:ext cx="1827887" cy="1161494"/>
          </a:xfrm>
          <a:prstGeom prst="rect">
            <a:avLst/>
          </a:prstGeom>
        </p:spPr>
        <p:txBody>
          <a:bodyPr anchor="t" rtlCol="false" tIns="0" lIns="0" bIns="0" rIns="0">
            <a:spAutoFit/>
          </a:bodyPr>
          <a:lstStyle/>
          <a:p>
            <a:pPr algn="ctr">
              <a:lnSpc>
                <a:spcPts val="9401"/>
              </a:lnSpc>
              <a:spcBef>
                <a:spcPct val="0"/>
              </a:spcBef>
            </a:pPr>
            <a:r>
              <a:rPr lang="en-US" sz="6715">
                <a:solidFill>
                  <a:srgbClr val="3A3E61"/>
                </a:solidFill>
                <a:latin typeface="Marykate"/>
                <a:ea typeface="Marykate"/>
                <a:cs typeface="Marykate"/>
                <a:sym typeface="Marykate"/>
              </a:rPr>
              <a:t>materi</a:t>
            </a:r>
          </a:p>
        </p:txBody>
      </p:sp>
      <p:sp>
        <p:nvSpPr>
          <p:cNvPr name="TextBox 51" id="51"/>
          <p:cNvSpPr txBox="true"/>
          <p:nvPr/>
        </p:nvSpPr>
        <p:spPr>
          <a:xfrm rot="0">
            <a:off x="11165591" y="7649106"/>
            <a:ext cx="3585086" cy="1161494"/>
          </a:xfrm>
          <a:prstGeom prst="rect">
            <a:avLst/>
          </a:prstGeom>
        </p:spPr>
        <p:txBody>
          <a:bodyPr anchor="t" rtlCol="false" tIns="0" lIns="0" bIns="0" rIns="0">
            <a:spAutoFit/>
          </a:bodyPr>
          <a:lstStyle/>
          <a:p>
            <a:pPr algn="ctr">
              <a:lnSpc>
                <a:spcPts val="9401"/>
              </a:lnSpc>
              <a:spcBef>
                <a:spcPct val="0"/>
              </a:spcBef>
            </a:pPr>
            <a:r>
              <a:rPr lang="en-US" sz="6715">
                <a:solidFill>
                  <a:srgbClr val="3A3E61"/>
                </a:solidFill>
                <a:latin typeface="Marykate"/>
                <a:ea typeface="Marykate"/>
                <a:cs typeface="Marykate"/>
                <a:sym typeface="Marykate"/>
              </a:rPr>
              <a:t>detail materi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DAGohxgH8Bs</dc:identifier>
  <dcterms:modified xsi:type="dcterms:W3CDTF">2011-08-01T06:04:30Z</dcterms:modified>
  <cp:revision>1</cp:revision>
  <dc:title>Presentasi HCI</dc:title>
</cp:coreProperties>
</file>